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4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5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6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7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8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9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10.xml" ContentType="application/vnd.openxmlformats-officedocument.theme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8" r:id="rId1"/>
    <p:sldMasterId id="2147483741" r:id="rId2"/>
    <p:sldMasterId id="2147483820" r:id="rId3"/>
    <p:sldMasterId id="2147483836" r:id="rId4"/>
    <p:sldMasterId id="2147483910" r:id="rId5"/>
    <p:sldMasterId id="2147483928" r:id="rId6"/>
    <p:sldMasterId id="2147483942" r:id="rId7"/>
    <p:sldMasterId id="2147483959" r:id="rId8"/>
    <p:sldMasterId id="2147483971" r:id="rId9"/>
    <p:sldMasterId id="2147484036" r:id="rId10"/>
    <p:sldMasterId id="2147484101" r:id="rId11"/>
  </p:sldMasterIdLst>
  <p:notesMasterIdLst>
    <p:notesMasterId r:id="rId22"/>
  </p:notesMasterIdLst>
  <p:sldIdLst>
    <p:sldId id="2067" r:id="rId12"/>
    <p:sldId id="2036" r:id="rId13"/>
    <p:sldId id="2070" r:id="rId14"/>
    <p:sldId id="2060" r:id="rId15"/>
    <p:sldId id="2069" r:id="rId16"/>
    <p:sldId id="2063" r:id="rId17"/>
    <p:sldId id="141168434" r:id="rId18"/>
    <p:sldId id="141168440" r:id="rId19"/>
    <p:sldId id="303" r:id="rId20"/>
    <p:sldId id="345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Header Slide" id="{2147B9D0-4F95-5245-AC98-115A2B9ACDBC}">
          <p14:sldIdLst>
            <p14:sldId id="2067"/>
            <p14:sldId id="2036"/>
            <p14:sldId id="2070"/>
            <p14:sldId id="2060"/>
            <p14:sldId id="2069"/>
            <p14:sldId id="2063"/>
            <p14:sldId id="141168434"/>
            <p14:sldId id="141168440"/>
            <p14:sldId id="303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6FCC2-122C-4FB8-847D-5CAD0DCCA703}" type="doc">
      <dgm:prSet loTypeId="urn:microsoft.com/office/officeart/2011/layout/Tab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214B40-22DF-415A-9489-D0E74C6FFE16}">
      <dgm:prSet phldrT="[Text]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dirty="0"/>
            <a:t>OTT Monitoring</a:t>
          </a:r>
        </a:p>
      </dgm:t>
    </dgm:pt>
    <dgm:pt modelId="{0B7B8C55-4CA0-4946-9790-B9E19E4BE0E7}" type="parTrans" cxnId="{56BAC4C8-5D96-4333-8AD8-7FAE079F6818}">
      <dgm:prSet/>
      <dgm:spPr/>
      <dgm:t>
        <a:bodyPr/>
        <a:lstStyle/>
        <a:p>
          <a:endParaRPr lang="en-US"/>
        </a:p>
      </dgm:t>
    </dgm:pt>
    <dgm:pt modelId="{EBDC7A0A-9669-4F57-AB3F-D38CC2F2816C}" type="sibTrans" cxnId="{56BAC4C8-5D96-4333-8AD8-7FAE079F6818}">
      <dgm:prSet/>
      <dgm:spPr/>
      <dgm:t>
        <a:bodyPr/>
        <a:lstStyle/>
        <a:p>
          <a:endParaRPr lang="en-US"/>
        </a:p>
      </dgm:t>
    </dgm:pt>
    <dgm:pt modelId="{D60762DA-78A8-4520-B478-27CF1D90D41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Sales/ Advertising</a:t>
          </a:r>
        </a:p>
      </dgm:t>
    </dgm:pt>
    <dgm:pt modelId="{D61CB6C9-9412-4B88-94D7-710B7338E3B6}" type="parTrans" cxnId="{1D4F5FA8-FFD8-4F09-A884-7D3374C5DBAE}">
      <dgm:prSet/>
      <dgm:spPr/>
      <dgm:t>
        <a:bodyPr/>
        <a:lstStyle/>
        <a:p>
          <a:endParaRPr lang="en-US"/>
        </a:p>
      </dgm:t>
    </dgm:pt>
    <dgm:pt modelId="{0E8831B0-C8A5-424F-97E6-06F4E2D9E15F}" type="sibTrans" cxnId="{1D4F5FA8-FFD8-4F09-A884-7D3374C5DBAE}">
      <dgm:prSet/>
      <dgm:spPr/>
      <dgm:t>
        <a:bodyPr/>
        <a:lstStyle/>
        <a:p>
          <a:endParaRPr lang="en-US"/>
        </a:p>
      </dgm:t>
    </dgm:pt>
    <dgm:pt modelId="{5E04D9A4-8AC6-4471-A131-D87528BAFFC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Catalog</a:t>
          </a:r>
        </a:p>
      </dgm:t>
    </dgm:pt>
    <dgm:pt modelId="{599F26E2-6B12-4646-90EF-E53B3BAFA57B}" type="parTrans" cxnId="{567687F4-15D1-48D9-820D-CC65A4D5BAB6}">
      <dgm:prSet/>
      <dgm:spPr/>
      <dgm:t>
        <a:bodyPr/>
        <a:lstStyle/>
        <a:p>
          <a:endParaRPr lang="en-US"/>
        </a:p>
      </dgm:t>
    </dgm:pt>
    <dgm:pt modelId="{62E4927F-C421-477E-8DD2-0274C51B05E7}" type="sibTrans" cxnId="{567687F4-15D1-48D9-820D-CC65A4D5BAB6}">
      <dgm:prSet/>
      <dgm:spPr/>
      <dgm:t>
        <a:bodyPr/>
        <a:lstStyle/>
        <a:p>
          <a:endParaRPr lang="en-US"/>
        </a:p>
      </dgm:t>
    </dgm:pt>
    <dgm:pt modelId="{F407898B-AEE8-40B2-93C7-7D926A66F0D1}">
      <dgm:prSet/>
      <dgm:spPr/>
      <dgm:t>
        <a:bodyPr/>
        <a:lstStyle/>
        <a:p>
          <a:r>
            <a:rPr lang="en-US" dirty="0"/>
            <a:t>Enable monitoring of media platforms</a:t>
          </a:r>
        </a:p>
      </dgm:t>
    </dgm:pt>
    <dgm:pt modelId="{48B145A6-8C0F-4247-9A27-05107AB864C4}" type="parTrans" cxnId="{C753A694-F5FE-496F-B1F3-F5704B0894E1}">
      <dgm:prSet/>
      <dgm:spPr/>
      <dgm:t>
        <a:bodyPr/>
        <a:lstStyle/>
        <a:p>
          <a:endParaRPr lang="en-US"/>
        </a:p>
      </dgm:t>
    </dgm:pt>
    <dgm:pt modelId="{1038935B-EE6F-4350-A8AA-903507F4CEE0}" type="sibTrans" cxnId="{C753A694-F5FE-496F-B1F3-F5704B0894E1}">
      <dgm:prSet/>
      <dgm:spPr/>
      <dgm:t>
        <a:bodyPr/>
        <a:lstStyle/>
        <a:p>
          <a:endParaRPr lang="en-US"/>
        </a:p>
      </dgm:t>
    </dgm:pt>
    <dgm:pt modelId="{67C54B6B-1BDA-41E9-99AE-63620EF4A1EB}">
      <dgm:prSet/>
      <dgm:spPr/>
      <dgm:t>
        <a:bodyPr/>
        <a:lstStyle/>
        <a:p>
          <a:r>
            <a:rPr lang="en-US" dirty="0"/>
            <a:t>Real time event feeds of media sessions</a:t>
          </a:r>
        </a:p>
      </dgm:t>
    </dgm:pt>
    <dgm:pt modelId="{72339964-5AA6-465C-9437-C76B932797AF}" type="parTrans" cxnId="{B2F9C505-3505-4369-8405-2C53AA9CAA84}">
      <dgm:prSet/>
      <dgm:spPr/>
      <dgm:t>
        <a:bodyPr/>
        <a:lstStyle/>
        <a:p>
          <a:endParaRPr lang="en-US"/>
        </a:p>
      </dgm:t>
    </dgm:pt>
    <dgm:pt modelId="{98634670-F676-4AC9-BC82-E0DC3AEC4B19}" type="sibTrans" cxnId="{B2F9C505-3505-4369-8405-2C53AA9CAA84}">
      <dgm:prSet/>
      <dgm:spPr/>
      <dgm:t>
        <a:bodyPr/>
        <a:lstStyle/>
        <a:p>
          <a:endParaRPr lang="en-US"/>
        </a:p>
      </dgm:t>
    </dgm:pt>
    <dgm:pt modelId="{FB855753-ADD2-4562-A8E4-E9AF4F488197}">
      <dgm:prSet phldrT="[Text]"/>
      <dgm:spPr/>
      <dgm:t>
        <a:bodyPr/>
        <a:lstStyle/>
        <a:p>
          <a:r>
            <a:rPr lang="en-US" dirty="0"/>
            <a:t>Enhance revenues by campaign optimization</a:t>
          </a:r>
        </a:p>
      </dgm:t>
    </dgm:pt>
    <dgm:pt modelId="{1DB28F81-B1C2-4547-AD6B-D50E6C1B630D}" type="parTrans" cxnId="{00D0C0ED-48F0-4996-A8C8-A45C642ACE76}">
      <dgm:prSet/>
      <dgm:spPr/>
      <dgm:t>
        <a:bodyPr/>
        <a:lstStyle/>
        <a:p>
          <a:endParaRPr lang="en-US"/>
        </a:p>
      </dgm:t>
    </dgm:pt>
    <dgm:pt modelId="{A109DC64-5559-4DF2-AC14-9E991BCAB712}" type="sibTrans" cxnId="{00D0C0ED-48F0-4996-A8C8-A45C642ACE76}">
      <dgm:prSet/>
      <dgm:spPr/>
      <dgm:t>
        <a:bodyPr/>
        <a:lstStyle/>
        <a:p>
          <a:endParaRPr lang="en-US"/>
        </a:p>
      </dgm:t>
    </dgm:pt>
    <dgm:pt modelId="{638BAED1-C7C6-4810-A7F2-0DB447C34B3A}">
      <dgm:prSet phldrT="[Text]"/>
      <dgm:spPr/>
      <dgm:t>
        <a:bodyPr/>
        <a:lstStyle/>
        <a:p>
          <a:r>
            <a:rPr lang="en-US" dirty="0"/>
            <a:t>Integration of campaigns on all channels</a:t>
          </a:r>
        </a:p>
      </dgm:t>
    </dgm:pt>
    <dgm:pt modelId="{64542831-11EA-44BA-B6D3-9C2327F627CD}" type="parTrans" cxnId="{8D8778FE-0F63-47CA-9DAD-E7379201049D}">
      <dgm:prSet/>
      <dgm:spPr/>
      <dgm:t>
        <a:bodyPr/>
        <a:lstStyle/>
        <a:p>
          <a:endParaRPr lang="en-US"/>
        </a:p>
      </dgm:t>
    </dgm:pt>
    <dgm:pt modelId="{06FCD8F0-EF14-4E56-B118-337B49448E9B}" type="sibTrans" cxnId="{8D8778FE-0F63-47CA-9DAD-E7379201049D}">
      <dgm:prSet/>
      <dgm:spPr/>
      <dgm:t>
        <a:bodyPr/>
        <a:lstStyle/>
        <a:p>
          <a:endParaRPr lang="en-US"/>
        </a:p>
      </dgm:t>
    </dgm:pt>
    <dgm:pt modelId="{EEB8981A-E839-4060-BE14-BFF2A6181FA7}">
      <dgm:prSet/>
      <dgm:spPr/>
      <dgm:t>
        <a:bodyPr/>
        <a:lstStyle/>
        <a:p>
          <a:r>
            <a:rPr lang="en-US" dirty="0"/>
            <a:t>Operations can monitor service disruptions</a:t>
          </a:r>
        </a:p>
      </dgm:t>
    </dgm:pt>
    <dgm:pt modelId="{D0236541-6B87-45FC-A0FB-1D23B0901180}" type="parTrans" cxnId="{31DEEFFD-7D99-41F8-A048-C7941C836B6F}">
      <dgm:prSet/>
      <dgm:spPr/>
      <dgm:t>
        <a:bodyPr/>
        <a:lstStyle/>
        <a:p>
          <a:endParaRPr lang="en-US"/>
        </a:p>
      </dgm:t>
    </dgm:pt>
    <dgm:pt modelId="{39A32816-69A1-4489-B6DF-6ED352214D98}" type="sibTrans" cxnId="{31DEEFFD-7D99-41F8-A048-C7941C836B6F}">
      <dgm:prSet/>
      <dgm:spPr/>
      <dgm:t>
        <a:bodyPr/>
        <a:lstStyle/>
        <a:p>
          <a:endParaRPr lang="en-US"/>
        </a:p>
      </dgm:t>
    </dgm:pt>
    <dgm:pt modelId="{7DB452B5-E38E-4103-8490-631E17C2A068}">
      <dgm:prSet/>
      <dgm:spPr/>
      <dgm:t>
        <a:bodyPr/>
        <a:lstStyle/>
        <a:p>
          <a:r>
            <a:rPr lang="en-US" dirty="0"/>
            <a:t>Prediction of platform performance</a:t>
          </a:r>
        </a:p>
      </dgm:t>
    </dgm:pt>
    <dgm:pt modelId="{99D4EA98-6640-465E-A245-279C87141817}" type="parTrans" cxnId="{8AC1D16F-B37F-4239-80F7-C7D289D8D2B8}">
      <dgm:prSet/>
      <dgm:spPr/>
      <dgm:t>
        <a:bodyPr/>
        <a:lstStyle/>
        <a:p>
          <a:endParaRPr lang="en-US"/>
        </a:p>
      </dgm:t>
    </dgm:pt>
    <dgm:pt modelId="{01B17277-A868-432A-80DF-7BA716DB9556}" type="sibTrans" cxnId="{8AC1D16F-B37F-4239-80F7-C7D289D8D2B8}">
      <dgm:prSet/>
      <dgm:spPr/>
      <dgm:t>
        <a:bodyPr/>
        <a:lstStyle/>
        <a:p>
          <a:endParaRPr lang="en-US"/>
        </a:p>
      </dgm:t>
    </dgm:pt>
    <dgm:pt modelId="{05A8250B-DA78-41D7-80D8-CE27AECA35FE}">
      <dgm:prSet phldrT="[Text]"/>
      <dgm:spPr/>
      <dgm:t>
        <a:bodyPr/>
        <a:lstStyle/>
        <a:p>
          <a:r>
            <a:rPr lang="en-US" dirty="0"/>
            <a:t>Campaign performance prediction and optimization</a:t>
          </a:r>
        </a:p>
      </dgm:t>
    </dgm:pt>
    <dgm:pt modelId="{88F09AE9-9ED1-4A2A-BF5A-7662D69AED8D}" type="parTrans" cxnId="{18898144-8EB1-4AD0-8772-347BBA37662B}">
      <dgm:prSet/>
      <dgm:spPr/>
      <dgm:t>
        <a:bodyPr/>
        <a:lstStyle/>
        <a:p>
          <a:endParaRPr lang="en-US"/>
        </a:p>
      </dgm:t>
    </dgm:pt>
    <dgm:pt modelId="{1D281367-2ED4-4C0C-B7BD-4B7C2C9AE9AA}" type="sibTrans" cxnId="{18898144-8EB1-4AD0-8772-347BBA37662B}">
      <dgm:prSet/>
      <dgm:spPr/>
      <dgm:t>
        <a:bodyPr/>
        <a:lstStyle/>
        <a:p>
          <a:endParaRPr lang="en-US"/>
        </a:p>
      </dgm:t>
    </dgm:pt>
    <dgm:pt modelId="{3FEB395E-D096-4505-B62F-0C0B7C43B95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Subscription</a:t>
          </a:r>
        </a:p>
      </dgm:t>
    </dgm:pt>
    <dgm:pt modelId="{7E747738-8B9A-4565-A6E6-7A50ABEF0E21}" type="sibTrans" cxnId="{3F8F9828-703D-42A6-9B27-B9596C7276B6}">
      <dgm:prSet/>
      <dgm:spPr/>
      <dgm:t>
        <a:bodyPr/>
        <a:lstStyle/>
        <a:p>
          <a:endParaRPr lang="en-US"/>
        </a:p>
      </dgm:t>
    </dgm:pt>
    <dgm:pt modelId="{4220C7C7-7C76-4897-ADC5-8C6324E5B946}" type="parTrans" cxnId="{3F8F9828-703D-42A6-9B27-B9596C7276B6}">
      <dgm:prSet/>
      <dgm:spPr/>
      <dgm:t>
        <a:bodyPr/>
        <a:lstStyle/>
        <a:p>
          <a:endParaRPr lang="en-US"/>
        </a:p>
      </dgm:t>
    </dgm:pt>
    <dgm:pt modelId="{0F6E584C-A30A-4B60-8427-597EB666F8B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Viewership</a:t>
          </a:r>
        </a:p>
      </dgm:t>
    </dgm:pt>
    <dgm:pt modelId="{36ED5B7D-2B56-4214-AE8E-39D02364ADE1}" type="sibTrans" cxnId="{BE9AF527-1752-4CD6-9E8C-47A7487468AF}">
      <dgm:prSet/>
      <dgm:spPr/>
      <dgm:t>
        <a:bodyPr/>
        <a:lstStyle/>
        <a:p>
          <a:endParaRPr lang="en-US"/>
        </a:p>
      </dgm:t>
    </dgm:pt>
    <dgm:pt modelId="{3BA87AAD-388A-4F9C-BC1D-9B59C5D4247C}" type="parTrans" cxnId="{BE9AF527-1752-4CD6-9E8C-47A7487468AF}">
      <dgm:prSet/>
      <dgm:spPr/>
      <dgm:t>
        <a:bodyPr/>
        <a:lstStyle/>
        <a:p>
          <a:endParaRPr lang="en-US"/>
        </a:p>
      </dgm:t>
    </dgm:pt>
    <dgm:pt modelId="{B1AFF326-B542-4CB0-85FE-8B37E38B3F12}">
      <dgm:prSet phldrT="[Text]"/>
      <dgm:spPr/>
      <dgm:t>
        <a:bodyPr/>
        <a:lstStyle/>
        <a:p>
          <a:r>
            <a:rPr lang="en-US" dirty="0"/>
            <a:t>Consumer behavior analytics </a:t>
          </a:r>
        </a:p>
      </dgm:t>
    </dgm:pt>
    <dgm:pt modelId="{72756AC6-2799-407A-9139-DE9F087D2403}" type="parTrans" cxnId="{C2921BE2-9E76-4F4A-BA16-36C7E6A198B7}">
      <dgm:prSet/>
      <dgm:spPr/>
      <dgm:t>
        <a:bodyPr/>
        <a:lstStyle/>
        <a:p>
          <a:endParaRPr lang="en-US"/>
        </a:p>
      </dgm:t>
    </dgm:pt>
    <dgm:pt modelId="{C7D71BB1-58B9-40C7-B14C-99CE23780B98}" type="sibTrans" cxnId="{C2921BE2-9E76-4F4A-BA16-36C7E6A198B7}">
      <dgm:prSet/>
      <dgm:spPr/>
      <dgm:t>
        <a:bodyPr/>
        <a:lstStyle/>
        <a:p>
          <a:endParaRPr lang="en-US"/>
        </a:p>
      </dgm:t>
    </dgm:pt>
    <dgm:pt modelId="{B8EDD763-573E-45FD-AAEC-D1662809FDAB}">
      <dgm:prSet phldrT="[Text]"/>
      <dgm:spPr/>
      <dgm:t>
        <a:bodyPr/>
        <a:lstStyle/>
        <a:p>
          <a:r>
            <a:rPr lang="en-US" dirty="0"/>
            <a:t>Analyze viewer behavior</a:t>
          </a:r>
        </a:p>
      </dgm:t>
    </dgm:pt>
    <dgm:pt modelId="{08FF7C49-5C1E-4E28-9813-F85870B94435}" type="parTrans" cxnId="{105076AB-9E78-485F-9549-EBBB904B2A23}">
      <dgm:prSet/>
      <dgm:spPr/>
      <dgm:t>
        <a:bodyPr/>
        <a:lstStyle/>
        <a:p>
          <a:endParaRPr lang="en-US"/>
        </a:p>
      </dgm:t>
    </dgm:pt>
    <dgm:pt modelId="{0B4EDE47-4E7B-4B1F-ACA0-28C2ECD1BBCE}" type="sibTrans" cxnId="{105076AB-9E78-485F-9549-EBBB904B2A23}">
      <dgm:prSet/>
      <dgm:spPr/>
      <dgm:t>
        <a:bodyPr/>
        <a:lstStyle/>
        <a:p>
          <a:endParaRPr lang="en-US"/>
        </a:p>
      </dgm:t>
    </dgm:pt>
    <dgm:pt modelId="{E8F57082-F384-4B47-8C68-1054DC3A6629}">
      <dgm:prSet phldrT="[Text]"/>
      <dgm:spPr/>
      <dgm:t>
        <a:bodyPr/>
        <a:lstStyle/>
        <a:p>
          <a:r>
            <a:rPr lang="en-US" dirty="0"/>
            <a:t>Integration with third party data</a:t>
          </a:r>
        </a:p>
      </dgm:t>
    </dgm:pt>
    <dgm:pt modelId="{6EDA571F-77B1-4332-A628-81BFF72FACA2}" type="parTrans" cxnId="{F8C7614B-7AD0-4534-9FB0-33034D5171E2}">
      <dgm:prSet/>
      <dgm:spPr/>
      <dgm:t>
        <a:bodyPr/>
        <a:lstStyle/>
        <a:p>
          <a:endParaRPr lang="en-US"/>
        </a:p>
      </dgm:t>
    </dgm:pt>
    <dgm:pt modelId="{93495476-FB57-4F3E-8EFC-25845AD70C33}" type="sibTrans" cxnId="{F8C7614B-7AD0-4534-9FB0-33034D5171E2}">
      <dgm:prSet/>
      <dgm:spPr/>
      <dgm:t>
        <a:bodyPr/>
        <a:lstStyle/>
        <a:p>
          <a:endParaRPr lang="en-US"/>
        </a:p>
      </dgm:t>
    </dgm:pt>
    <dgm:pt modelId="{32174124-DB73-4DB8-959F-DCA6A9BB541E}">
      <dgm:prSet phldrT="[Text]"/>
      <dgm:spPr/>
      <dgm:t>
        <a:bodyPr/>
        <a:lstStyle/>
        <a:p>
          <a:endParaRPr lang="en-US" dirty="0"/>
        </a:p>
      </dgm:t>
    </dgm:pt>
    <dgm:pt modelId="{BCA8BFD1-ABF6-4DAF-B034-17DD286C1714}" type="parTrans" cxnId="{06C21C5A-A233-4A07-8A30-B3DA685A542E}">
      <dgm:prSet/>
      <dgm:spPr/>
      <dgm:t>
        <a:bodyPr/>
        <a:lstStyle/>
        <a:p>
          <a:endParaRPr lang="en-US"/>
        </a:p>
      </dgm:t>
    </dgm:pt>
    <dgm:pt modelId="{F2D7C4AB-48EB-4F73-9132-7B884FE3FBD3}" type="sibTrans" cxnId="{06C21C5A-A233-4A07-8A30-B3DA685A542E}">
      <dgm:prSet/>
      <dgm:spPr/>
      <dgm:t>
        <a:bodyPr/>
        <a:lstStyle/>
        <a:p>
          <a:endParaRPr lang="en-US"/>
        </a:p>
      </dgm:t>
    </dgm:pt>
    <dgm:pt modelId="{F65355FA-D5F3-4AA2-8BF1-C64B0E9D0443}">
      <dgm:prSet phldrT="[Text]"/>
      <dgm:spPr/>
      <dgm:t>
        <a:bodyPr/>
        <a:lstStyle/>
        <a:p>
          <a:r>
            <a:rPr lang="en-US" dirty="0"/>
            <a:t>Subscription Management</a:t>
          </a:r>
        </a:p>
      </dgm:t>
    </dgm:pt>
    <dgm:pt modelId="{4A21A395-FB93-43B5-9764-8C8D3AA3B117}" type="parTrans" cxnId="{A16D245A-3B0C-4FE4-8526-B019FD639E2F}">
      <dgm:prSet/>
      <dgm:spPr/>
      <dgm:t>
        <a:bodyPr/>
        <a:lstStyle/>
        <a:p>
          <a:endParaRPr lang="en-US"/>
        </a:p>
      </dgm:t>
    </dgm:pt>
    <dgm:pt modelId="{47941364-5A58-47BB-9FC3-C41B3E751151}" type="sibTrans" cxnId="{A16D245A-3B0C-4FE4-8526-B019FD639E2F}">
      <dgm:prSet/>
      <dgm:spPr/>
      <dgm:t>
        <a:bodyPr/>
        <a:lstStyle/>
        <a:p>
          <a:endParaRPr lang="en-US"/>
        </a:p>
      </dgm:t>
    </dgm:pt>
    <dgm:pt modelId="{9E5B7A11-727C-4680-A112-438492B6CAAD}">
      <dgm:prSet phldrT="[Text]"/>
      <dgm:spPr/>
      <dgm:t>
        <a:bodyPr/>
        <a:lstStyle/>
        <a:p>
          <a:r>
            <a:rPr lang="en-US" dirty="0"/>
            <a:t>Quickly develop platform paywalls</a:t>
          </a:r>
        </a:p>
      </dgm:t>
    </dgm:pt>
    <dgm:pt modelId="{D7DBE203-8120-40E3-8740-055775A87795}" type="parTrans" cxnId="{BE9C0E8C-DCB6-4D91-B6BB-06117418F806}">
      <dgm:prSet/>
      <dgm:spPr/>
      <dgm:t>
        <a:bodyPr/>
        <a:lstStyle/>
        <a:p>
          <a:endParaRPr lang="en-US"/>
        </a:p>
      </dgm:t>
    </dgm:pt>
    <dgm:pt modelId="{D277A412-D634-48DF-B744-84BB9597EFF1}" type="sibTrans" cxnId="{BE9C0E8C-DCB6-4D91-B6BB-06117418F806}">
      <dgm:prSet/>
      <dgm:spPr/>
      <dgm:t>
        <a:bodyPr/>
        <a:lstStyle/>
        <a:p>
          <a:endParaRPr lang="en-US"/>
        </a:p>
      </dgm:t>
    </dgm:pt>
    <dgm:pt modelId="{44246966-AA96-40C9-9128-CD1D9056FAA7}">
      <dgm:prSet phldrT="[Text]"/>
      <dgm:spPr/>
      <dgm:t>
        <a:bodyPr/>
        <a:lstStyle/>
        <a:p>
          <a:r>
            <a:rPr lang="en-US" dirty="0"/>
            <a:t>Provide security and fraud prevention </a:t>
          </a:r>
        </a:p>
      </dgm:t>
    </dgm:pt>
    <dgm:pt modelId="{1F83177D-B0B3-4A85-B012-73A0B397CC0B}" type="parTrans" cxnId="{E60EECF0-CBC7-4CEB-AB4C-67106926555D}">
      <dgm:prSet/>
      <dgm:spPr/>
      <dgm:t>
        <a:bodyPr/>
        <a:lstStyle/>
        <a:p>
          <a:endParaRPr lang="en-US"/>
        </a:p>
      </dgm:t>
    </dgm:pt>
    <dgm:pt modelId="{8D5D305C-F42D-4977-BD31-9CFD732B5BA8}" type="sibTrans" cxnId="{E60EECF0-CBC7-4CEB-AB4C-67106926555D}">
      <dgm:prSet/>
      <dgm:spPr/>
      <dgm:t>
        <a:bodyPr/>
        <a:lstStyle/>
        <a:p>
          <a:endParaRPr lang="en-US"/>
        </a:p>
      </dgm:t>
    </dgm:pt>
    <dgm:pt modelId="{554F76F0-377F-4C85-B375-6FB84F5478D4}">
      <dgm:prSet phldrT="[Text]"/>
      <dgm:spPr/>
      <dgm:t>
        <a:bodyPr/>
        <a:lstStyle/>
        <a:p>
          <a:r>
            <a:rPr lang="en-US" dirty="0"/>
            <a:t>Product metadata maintenance</a:t>
          </a:r>
        </a:p>
      </dgm:t>
    </dgm:pt>
    <dgm:pt modelId="{AE4EC071-E18A-490D-AFD2-7C6DE2CF4809}" type="parTrans" cxnId="{EC66B1A1-7AC0-4669-84E2-D098E308FEFA}">
      <dgm:prSet/>
      <dgm:spPr/>
      <dgm:t>
        <a:bodyPr/>
        <a:lstStyle/>
        <a:p>
          <a:endParaRPr lang="en-US"/>
        </a:p>
      </dgm:t>
    </dgm:pt>
    <dgm:pt modelId="{2A07B1FE-A221-47BE-8E03-E9A757C84C97}" type="sibTrans" cxnId="{EC66B1A1-7AC0-4669-84E2-D098E308FEFA}">
      <dgm:prSet/>
      <dgm:spPr/>
      <dgm:t>
        <a:bodyPr/>
        <a:lstStyle/>
        <a:p>
          <a:endParaRPr lang="en-US"/>
        </a:p>
      </dgm:t>
    </dgm:pt>
    <dgm:pt modelId="{CAD83943-B008-49E2-98AA-EA53C0F584CB}">
      <dgm:prSet phldrT="[Text]"/>
      <dgm:spPr/>
      <dgm:t>
        <a:bodyPr/>
        <a:lstStyle/>
        <a:p>
          <a:r>
            <a:rPr lang="en-US" dirty="0"/>
            <a:t>Product management services</a:t>
          </a:r>
        </a:p>
      </dgm:t>
    </dgm:pt>
    <dgm:pt modelId="{2E2C709C-36F7-40FD-B91C-4111FCAC781C}" type="parTrans" cxnId="{56DA9406-3321-4B9F-8C11-DBFA010858F4}">
      <dgm:prSet/>
      <dgm:spPr/>
      <dgm:t>
        <a:bodyPr/>
        <a:lstStyle/>
        <a:p>
          <a:endParaRPr lang="en-US"/>
        </a:p>
      </dgm:t>
    </dgm:pt>
    <dgm:pt modelId="{6A756F0D-2055-4986-A065-CDCE026085E1}" type="sibTrans" cxnId="{56DA9406-3321-4B9F-8C11-DBFA010858F4}">
      <dgm:prSet/>
      <dgm:spPr/>
      <dgm:t>
        <a:bodyPr/>
        <a:lstStyle/>
        <a:p>
          <a:endParaRPr lang="en-US"/>
        </a:p>
      </dgm:t>
    </dgm:pt>
    <dgm:pt modelId="{D119E1C7-AD8B-43FC-B6F3-C955F5406643}">
      <dgm:prSet phldrT="[Text]"/>
      <dgm:spPr/>
      <dgm:t>
        <a:bodyPr/>
        <a:lstStyle/>
        <a:p>
          <a:r>
            <a:rPr lang="en-US" dirty="0"/>
            <a:t>Syndicate product management</a:t>
          </a:r>
        </a:p>
      </dgm:t>
    </dgm:pt>
    <dgm:pt modelId="{71F9DD4A-DD95-4262-916D-CDC96DEF1218}" type="parTrans" cxnId="{00211984-2203-4BE8-AA28-FBBE0BAADED3}">
      <dgm:prSet/>
      <dgm:spPr/>
      <dgm:t>
        <a:bodyPr/>
        <a:lstStyle/>
        <a:p>
          <a:endParaRPr lang="en-US"/>
        </a:p>
      </dgm:t>
    </dgm:pt>
    <dgm:pt modelId="{0701C10C-0615-41F7-A368-906B359B0865}" type="sibTrans" cxnId="{00211984-2203-4BE8-AA28-FBBE0BAADED3}">
      <dgm:prSet/>
      <dgm:spPr/>
      <dgm:t>
        <a:bodyPr/>
        <a:lstStyle/>
        <a:p>
          <a:endParaRPr lang="en-US"/>
        </a:p>
      </dgm:t>
    </dgm:pt>
    <dgm:pt modelId="{7F8CA530-47D0-4134-986C-F9525DA08C9C}" type="pres">
      <dgm:prSet presAssocID="{D9F6FCC2-122C-4FB8-847D-5CAD0DCCA70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18C612-6252-4F15-B088-8AB5AB335D0E}" type="pres">
      <dgm:prSet presAssocID="{FD214B40-22DF-415A-9489-D0E74C6FFE16}" presName="composite" presStyleCnt="0"/>
      <dgm:spPr/>
    </dgm:pt>
    <dgm:pt modelId="{566F3A5A-7E3C-4A8E-BD3E-F8F977050B06}" type="pres">
      <dgm:prSet presAssocID="{FD214B40-22DF-415A-9489-D0E74C6FFE16}" presName="First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D1B3EB6B-71F0-4FDD-92BF-25846A41B31E}" type="pres">
      <dgm:prSet presAssocID="{FD214B40-22DF-415A-9489-D0E74C6FFE16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D0E16831-BC4F-40BC-9942-C51BB3809BBB}" type="pres">
      <dgm:prSet presAssocID="{FD214B40-22DF-415A-9489-D0E74C6FFE16}" presName="Accent" presStyleLbl="parChTrans1D1" presStyleIdx="0" presStyleCnt="5"/>
      <dgm:spPr/>
    </dgm:pt>
    <dgm:pt modelId="{BC229466-84FF-4922-89CD-E77CF3556152}" type="pres">
      <dgm:prSet presAssocID="{FD214B40-22DF-415A-9489-D0E74C6FFE16}" presName="Child" presStyleLbl="revTx" presStyleIdx="1" presStyleCnt="10" custScaleY="79445">
        <dgm:presLayoutVars>
          <dgm:chMax val="0"/>
          <dgm:chPref val="0"/>
          <dgm:bulletEnabled val="1"/>
        </dgm:presLayoutVars>
      </dgm:prSet>
      <dgm:spPr/>
    </dgm:pt>
    <dgm:pt modelId="{A86CB21B-D05A-4C14-A69D-001158908F68}" type="pres">
      <dgm:prSet presAssocID="{EBDC7A0A-9669-4F57-AB3F-D38CC2F2816C}" presName="sibTrans" presStyleCnt="0"/>
      <dgm:spPr/>
    </dgm:pt>
    <dgm:pt modelId="{3A2A42ED-DE49-4460-9186-19D4302CB87C}" type="pres">
      <dgm:prSet presAssocID="{D60762DA-78A8-4520-B478-27CF1D90D410}" presName="composite" presStyleCnt="0"/>
      <dgm:spPr/>
    </dgm:pt>
    <dgm:pt modelId="{AFAAEDC9-E197-4957-ACC4-4DBC8A90DEA1}" type="pres">
      <dgm:prSet presAssocID="{D60762DA-78A8-4520-B478-27CF1D90D410}" presName="First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5DD6E1DC-521C-4E38-A15B-B7CEDF8D0F5E}" type="pres">
      <dgm:prSet presAssocID="{D60762DA-78A8-4520-B478-27CF1D90D410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930F2ACA-C7B6-456D-A70A-D2EB867FBC72}" type="pres">
      <dgm:prSet presAssocID="{D60762DA-78A8-4520-B478-27CF1D90D410}" presName="Accent" presStyleLbl="parChTrans1D1" presStyleIdx="1" presStyleCnt="5"/>
      <dgm:spPr/>
    </dgm:pt>
    <dgm:pt modelId="{638CEF69-5010-49B3-864F-4521A37AED22}" type="pres">
      <dgm:prSet presAssocID="{D60762DA-78A8-4520-B478-27CF1D90D410}" presName="Child" presStyleLbl="revTx" presStyleIdx="3" presStyleCnt="10" custScaleY="62198">
        <dgm:presLayoutVars>
          <dgm:chMax val="0"/>
          <dgm:chPref val="0"/>
          <dgm:bulletEnabled val="1"/>
        </dgm:presLayoutVars>
      </dgm:prSet>
      <dgm:spPr/>
    </dgm:pt>
    <dgm:pt modelId="{146FA408-61DB-4EC2-9545-41C6A4E21861}" type="pres">
      <dgm:prSet presAssocID="{0E8831B0-C8A5-424F-97E6-06F4E2D9E15F}" presName="sibTrans" presStyleCnt="0"/>
      <dgm:spPr/>
    </dgm:pt>
    <dgm:pt modelId="{44A9146C-E482-4207-804B-57FD46CC58A5}" type="pres">
      <dgm:prSet presAssocID="{0F6E584C-A30A-4B60-8427-597EB666F8B6}" presName="composite" presStyleCnt="0"/>
      <dgm:spPr/>
    </dgm:pt>
    <dgm:pt modelId="{A9F74677-801E-4585-842B-9379F94F12B3}" type="pres">
      <dgm:prSet presAssocID="{0F6E584C-A30A-4B60-8427-597EB666F8B6}" presName="First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FE26DBE4-BC74-4F7B-B0F0-91752C90AD52}" type="pres">
      <dgm:prSet presAssocID="{0F6E584C-A30A-4B60-8427-597EB666F8B6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A6B48B79-AE79-411E-8E05-220955D9F56D}" type="pres">
      <dgm:prSet presAssocID="{0F6E584C-A30A-4B60-8427-597EB666F8B6}" presName="Accent" presStyleLbl="parChTrans1D1" presStyleIdx="2" presStyleCnt="5"/>
      <dgm:spPr/>
    </dgm:pt>
    <dgm:pt modelId="{ED43ED5E-F66C-49C7-B180-FF748A1D7F4A}" type="pres">
      <dgm:prSet presAssocID="{0F6E584C-A30A-4B60-8427-597EB666F8B6}" presName="Child" presStyleLbl="revTx" presStyleIdx="5" presStyleCnt="10" custScaleY="53486">
        <dgm:presLayoutVars>
          <dgm:chMax val="0"/>
          <dgm:chPref val="0"/>
          <dgm:bulletEnabled val="1"/>
        </dgm:presLayoutVars>
      </dgm:prSet>
      <dgm:spPr/>
    </dgm:pt>
    <dgm:pt modelId="{BBF4A387-E710-4F14-8379-6247A59127E2}" type="pres">
      <dgm:prSet presAssocID="{36ED5B7D-2B56-4214-AE8E-39D02364ADE1}" presName="sibTrans" presStyleCnt="0"/>
      <dgm:spPr/>
    </dgm:pt>
    <dgm:pt modelId="{78CE0BD8-EEF8-4D0D-820D-63E73A8010AA}" type="pres">
      <dgm:prSet presAssocID="{3FEB395E-D096-4505-B62F-0C0B7C43B95E}" presName="composite" presStyleCnt="0"/>
      <dgm:spPr/>
    </dgm:pt>
    <dgm:pt modelId="{875C536C-119E-4417-9EAA-A8A13F06EEC6}" type="pres">
      <dgm:prSet presAssocID="{3FEB395E-D096-4505-B62F-0C0B7C43B95E}" presName="First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BC3C944F-AA21-482A-BA7E-D776E13766E3}" type="pres">
      <dgm:prSet presAssocID="{3FEB395E-D096-4505-B62F-0C0B7C43B95E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7B3A11BC-2DF8-467C-9DFC-6E4455665CA0}" type="pres">
      <dgm:prSet presAssocID="{3FEB395E-D096-4505-B62F-0C0B7C43B95E}" presName="Accent" presStyleLbl="parChTrans1D1" presStyleIdx="3" presStyleCnt="5"/>
      <dgm:spPr/>
    </dgm:pt>
    <dgm:pt modelId="{54A8CE64-0149-412F-BF98-5F670B0312E7}" type="pres">
      <dgm:prSet presAssocID="{3FEB395E-D096-4505-B62F-0C0B7C43B95E}" presName="Child" presStyleLbl="revTx" presStyleIdx="7" presStyleCnt="10" custScaleY="64222">
        <dgm:presLayoutVars>
          <dgm:chMax val="0"/>
          <dgm:chPref val="0"/>
          <dgm:bulletEnabled val="1"/>
        </dgm:presLayoutVars>
      </dgm:prSet>
      <dgm:spPr/>
    </dgm:pt>
    <dgm:pt modelId="{268C3B53-773C-4300-89D5-16A4EFD25B0F}" type="pres">
      <dgm:prSet presAssocID="{7E747738-8B9A-4565-A6E6-7A50ABEF0E21}" presName="sibTrans" presStyleCnt="0"/>
      <dgm:spPr/>
    </dgm:pt>
    <dgm:pt modelId="{2F11A70E-D1B5-4DD9-89E0-842B61489F15}" type="pres">
      <dgm:prSet presAssocID="{5E04D9A4-8AC6-4471-A131-D87528BAFFC5}" presName="composite" presStyleCnt="0"/>
      <dgm:spPr/>
    </dgm:pt>
    <dgm:pt modelId="{1CD7D442-04DA-45C8-939C-73AF9B58E8F2}" type="pres">
      <dgm:prSet presAssocID="{5E04D9A4-8AC6-4471-A131-D87528BAFFC5}" presName="First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5D9CF013-A591-4EB3-946B-1C6884E0C1B1}" type="pres">
      <dgm:prSet presAssocID="{5E04D9A4-8AC6-4471-A131-D87528BAFFC5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C9FC4B06-544A-4EB7-A66E-732166A1E574}" type="pres">
      <dgm:prSet presAssocID="{5E04D9A4-8AC6-4471-A131-D87528BAFFC5}" presName="Accent" presStyleLbl="parChTrans1D1" presStyleIdx="4" presStyleCnt="5"/>
      <dgm:spPr/>
    </dgm:pt>
    <dgm:pt modelId="{902C7782-1D1A-4C9F-BAF0-E0603243EE2A}" type="pres">
      <dgm:prSet presAssocID="{5E04D9A4-8AC6-4471-A131-D87528BAFFC5}" presName="Child" presStyleLbl="revTx" presStyleIdx="9" presStyleCnt="10" custScaleY="50180">
        <dgm:presLayoutVars>
          <dgm:chMax val="0"/>
          <dgm:chPref val="0"/>
          <dgm:bulletEnabled val="1"/>
        </dgm:presLayoutVars>
      </dgm:prSet>
      <dgm:spPr/>
    </dgm:pt>
  </dgm:ptLst>
  <dgm:cxnLst>
    <dgm:cxn modelId="{BA9DF201-BF96-486A-B2BE-62803831E0F2}" type="presOf" srcId="{32174124-DB73-4DB8-959F-DCA6A9BB541E}" destId="{54A8CE64-0149-412F-BF98-5F670B0312E7}" srcOrd="0" destOrd="2" presId="urn:microsoft.com/office/officeart/2011/layout/TabList"/>
    <dgm:cxn modelId="{B2F9C505-3505-4369-8405-2C53AA9CAA84}" srcId="{FD214B40-22DF-415A-9489-D0E74C6FFE16}" destId="{67C54B6B-1BDA-41E9-99AE-63620EF4A1EB}" srcOrd="1" destOrd="0" parTransId="{72339964-5AA6-465C-9437-C76B932797AF}" sibTransId="{98634670-F676-4AC9-BC82-E0DC3AEC4B19}"/>
    <dgm:cxn modelId="{56DA9406-3321-4B9F-8C11-DBFA010858F4}" srcId="{5E04D9A4-8AC6-4471-A131-D87528BAFFC5}" destId="{CAD83943-B008-49E2-98AA-EA53C0F584CB}" srcOrd="1" destOrd="0" parTransId="{2E2C709C-36F7-40FD-B91C-4111FCAC781C}" sibTransId="{6A756F0D-2055-4986-A065-CDCE026085E1}"/>
    <dgm:cxn modelId="{AA73C31F-6D71-412D-B742-58B607DDA88D}" type="presOf" srcId="{44246966-AA96-40C9-9128-CD1D9056FAA7}" destId="{54A8CE64-0149-412F-BF98-5F670B0312E7}" srcOrd="0" destOrd="1" presId="urn:microsoft.com/office/officeart/2011/layout/TabList"/>
    <dgm:cxn modelId="{BE9AF527-1752-4CD6-9E8C-47A7487468AF}" srcId="{D9F6FCC2-122C-4FB8-847D-5CAD0DCCA703}" destId="{0F6E584C-A30A-4B60-8427-597EB666F8B6}" srcOrd="2" destOrd="0" parTransId="{3BA87AAD-388A-4F9C-BC1D-9B59C5D4247C}" sibTransId="{36ED5B7D-2B56-4214-AE8E-39D02364ADE1}"/>
    <dgm:cxn modelId="{3F8F9828-703D-42A6-9B27-B9596C7276B6}" srcId="{D9F6FCC2-122C-4FB8-847D-5CAD0DCCA703}" destId="{3FEB395E-D096-4505-B62F-0C0B7C43B95E}" srcOrd="3" destOrd="0" parTransId="{4220C7C7-7C76-4897-ADC5-8C6324E5B946}" sibTransId="{7E747738-8B9A-4565-A6E6-7A50ABEF0E21}"/>
    <dgm:cxn modelId="{40857939-14FD-4E20-8D7E-A6AF325FBD9B}" type="presOf" srcId="{3FEB395E-D096-4505-B62F-0C0B7C43B95E}" destId="{BC3C944F-AA21-482A-BA7E-D776E13766E3}" srcOrd="0" destOrd="0" presId="urn:microsoft.com/office/officeart/2011/layout/TabList"/>
    <dgm:cxn modelId="{7886783E-B80E-4BDB-9F35-E76E83FAABF6}" type="presOf" srcId="{638BAED1-C7C6-4810-A7F2-0DB447C34B3A}" destId="{638CEF69-5010-49B3-864F-4521A37AED22}" srcOrd="0" destOrd="0" presId="urn:microsoft.com/office/officeart/2011/layout/TabList"/>
    <dgm:cxn modelId="{7F74A13E-A0BD-452B-BC66-8F92C5FEE61C}" type="presOf" srcId="{FD214B40-22DF-415A-9489-D0E74C6FFE16}" destId="{D1B3EB6B-71F0-4FDD-92BF-25846A41B31E}" srcOrd="0" destOrd="0" presId="urn:microsoft.com/office/officeart/2011/layout/TabList"/>
    <dgm:cxn modelId="{5832DE3F-8BD2-4F0E-82C1-8864588A6F1E}" type="presOf" srcId="{554F76F0-377F-4C85-B375-6FB84F5478D4}" destId="{1CD7D442-04DA-45C8-939C-73AF9B58E8F2}" srcOrd="0" destOrd="0" presId="urn:microsoft.com/office/officeart/2011/layout/TabList"/>
    <dgm:cxn modelId="{0FCB815D-B8D4-419A-BEBE-2F625DCE3D40}" type="presOf" srcId="{D119E1C7-AD8B-43FC-B6F3-C955F5406643}" destId="{902C7782-1D1A-4C9F-BAF0-E0603243EE2A}" srcOrd="0" destOrd="1" presId="urn:microsoft.com/office/officeart/2011/layout/TabList"/>
    <dgm:cxn modelId="{D9FE6862-C533-475D-AB4C-138D790E28D6}" type="presOf" srcId="{B8EDD763-573E-45FD-AAEC-D1662809FDAB}" destId="{ED43ED5E-F66C-49C7-B180-FF748A1D7F4A}" srcOrd="0" destOrd="0" presId="urn:microsoft.com/office/officeart/2011/layout/TabList"/>
    <dgm:cxn modelId="{18898144-8EB1-4AD0-8772-347BBA37662B}" srcId="{D60762DA-78A8-4520-B478-27CF1D90D410}" destId="{05A8250B-DA78-41D7-80D8-CE27AECA35FE}" srcOrd="2" destOrd="0" parTransId="{88F09AE9-9ED1-4A2A-BF5A-7662D69AED8D}" sibTransId="{1D281367-2ED4-4C0C-B7BD-4B7C2C9AE9AA}"/>
    <dgm:cxn modelId="{F8C7614B-7AD0-4534-9FB0-33034D5171E2}" srcId="{0F6E584C-A30A-4B60-8427-597EB666F8B6}" destId="{E8F57082-F384-4B47-8C68-1054DC3A6629}" srcOrd="2" destOrd="0" parTransId="{6EDA571F-77B1-4332-A628-81BFF72FACA2}" sibTransId="{93495476-FB57-4F3E-8EFC-25845AD70C33}"/>
    <dgm:cxn modelId="{9EE0D54B-D76E-4483-BF9B-F7702A9A9EC8}" type="presOf" srcId="{FB855753-ADD2-4562-A8E4-E9AF4F488197}" destId="{AFAAEDC9-E197-4957-ACC4-4DBC8A90DEA1}" srcOrd="0" destOrd="0" presId="urn:microsoft.com/office/officeart/2011/layout/TabList"/>
    <dgm:cxn modelId="{8AC1D16F-B37F-4239-80F7-C7D289D8D2B8}" srcId="{FD214B40-22DF-415A-9489-D0E74C6FFE16}" destId="{7DB452B5-E38E-4103-8490-631E17C2A068}" srcOrd="3" destOrd="0" parTransId="{99D4EA98-6640-465E-A245-279C87141817}" sibTransId="{01B17277-A868-432A-80DF-7BA716DB9556}"/>
    <dgm:cxn modelId="{06C21C5A-A233-4A07-8A30-B3DA685A542E}" srcId="{3FEB395E-D096-4505-B62F-0C0B7C43B95E}" destId="{32174124-DB73-4DB8-959F-DCA6A9BB541E}" srcOrd="3" destOrd="0" parTransId="{BCA8BFD1-ABF6-4DAF-B034-17DD286C1714}" sibTransId="{F2D7C4AB-48EB-4F73-9132-7B884FE3FBD3}"/>
    <dgm:cxn modelId="{A16D245A-3B0C-4FE4-8526-B019FD639E2F}" srcId="{3FEB395E-D096-4505-B62F-0C0B7C43B95E}" destId="{F65355FA-D5F3-4AA2-8BF1-C64B0E9D0443}" srcOrd="0" destOrd="0" parTransId="{4A21A395-FB93-43B5-9764-8C8D3AA3B117}" sibTransId="{47941364-5A58-47BB-9FC3-C41B3E751151}"/>
    <dgm:cxn modelId="{00211984-2203-4BE8-AA28-FBBE0BAADED3}" srcId="{5E04D9A4-8AC6-4471-A131-D87528BAFFC5}" destId="{D119E1C7-AD8B-43FC-B6F3-C955F5406643}" srcOrd="2" destOrd="0" parTransId="{71F9DD4A-DD95-4262-916D-CDC96DEF1218}" sibTransId="{0701C10C-0615-41F7-A368-906B359B0865}"/>
    <dgm:cxn modelId="{9F3A9188-BAFD-45C2-8414-072DFC67963E}" type="presOf" srcId="{7DB452B5-E38E-4103-8490-631E17C2A068}" destId="{BC229466-84FF-4922-89CD-E77CF3556152}" srcOrd="0" destOrd="2" presId="urn:microsoft.com/office/officeart/2011/layout/TabList"/>
    <dgm:cxn modelId="{BE9C0E8C-DCB6-4D91-B6BB-06117418F806}" srcId="{3FEB395E-D096-4505-B62F-0C0B7C43B95E}" destId="{9E5B7A11-727C-4680-A112-438492B6CAAD}" srcOrd="1" destOrd="0" parTransId="{D7DBE203-8120-40E3-8740-055775A87795}" sibTransId="{D277A412-D634-48DF-B744-84BB9597EFF1}"/>
    <dgm:cxn modelId="{EB0C0393-D6F5-485E-845C-546B6B52A540}" type="presOf" srcId="{0F6E584C-A30A-4B60-8427-597EB666F8B6}" destId="{FE26DBE4-BC74-4F7B-B0F0-91752C90AD52}" srcOrd="0" destOrd="0" presId="urn:microsoft.com/office/officeart/2011/layout/TabList"/>
    <dgm:cxn modelId="{C753A694-F5FE-496F-B1F3-F5704B0894E1}" srcId="{FD214B40-22DF-415A-9489-D0E74C6FFE16}" destId="{F407898B-AEE8-40B2-93C7-7D926A66F0D1}" srcOrd="0" destOrd="0" parTransId="{48B145A6-8C0F-4247-9A27-05107AB864C4}" sibTransId="{1038935B-EE6F-4350-A8AA-903507F4CEE0}"/>
    <dgm:cxn modelId="{9AF9B894-8E34-43AF-8501-95B7B23A531C}" type="presOf" srcId="{EEB8981A-E839-4060-BE14-BFF2A6181FA7}" destId="{BC229466-84FF-4922-89CD-E77CF3556152}" srcOrd="0" destOrd="1" presId="urn:microsoft.com/office/officeart/2011/layout/TabList"/>
    <dgm:cxn modelId="{EC66B1A1-7AC0-4669-84E2-D098E308FEFA}" srcId="{5E04D9A4-8AC6-4471-A131-D87528BAFFC5}" destId="{554F76F0-377F-4C85-B375-6FB84F5478D4}" srcOrd="0" destOrd="0" parTransId="{AE4EC071-E18A-490D-AFD2-7C6DE2CF4809}" sibTransId="{2A07B1FE-A221-47BE-8E03-E9A757C84C97}"/>
    <dgm:cxn modelId="{31288AA3-3DA7-460B-8E1D-2ABB405A0966}" type="presOf" srcId="{CAD83943-B008-49E2-98AA-EA53C0F584CB}" destId="{902C7782-1D1A-4C9F-BAF0-E0603243EE2A}" srcOrd="0" destOrd="0" presId="urn:microsoft.com/office/officeart/2011/layout/TabList"/>
    <dgm:cxn modelId="{D0F7EDA4-06AC-47CD-B578-481078211B11}" type="presOf" srcId="{D60762DA-78A8-4520-B478-27CF1D90D410}" destId="{5DD6E1DC-521C-4E38-A15B-B7CEDF8D0F5E}" srcOrd="0" destOrd="0" presId="urn:microsoft.com/office/officeart/2011/layout/TabList"/>
    <dgm:cxn modelId="{90CDDBA5-4AFD-4C9D-8640-9A52C32AB859}" type="presOf" srcId="{F407898B-AEE8-40B2-93C7-7D926A66F0D1}" destId="{566F3A5A-7E3C-4A8E-BD3E-F8F977050B06}" srcOrd="0" destOrd="0" presId="urn:microsoft.com/office/officeart/2011/layout/TabList"/>
    <dgm:cxn modelId="{1D4F5FA8-FFD8-4F09-A884-7D3374C5DBAE}" srcId="{D9F6FCC2-122C-4FB8-847D-5CAD0DCCA703}" destId="{D60762DA-78A8-4520-B478-27CF1D90D410}" srcOrd="1" destOrd="0" parTransId="{D61CB6C9-9412-4B88-94D7-710B7338E3B6}" sibTransId="{0E8831B0-C8A5-424F-97E6-06F4E2D9E15F}"/>
    <dgm:cxn modelId="{105076AB-9E78-485F-9549-EBBB904B2A23}" srcId="{0F6E584C-A30A-4B60-8427-597EB666F8B6}" destId="{B8EDD763-573E-45FD-AAEC-D1662809FDAB}" srcOrd="1" destOrd="0" parTransId="{08FF7C49-5C1E-4E28-9813-F85870B94435}" sibTransId="{0B4EDE47-4E7B-4B1F-ACA0-28C2ECD1BBCE}"/>
    <dgm:cxn modelId="{683F0EAC-A3CE-4E75-80F8-2EFEA0C30B47}" type="presOf" srcId="{67C54B6B-1BDA-41E9-99AE-63620EF4A1EB}" destId="{BC229466-84FF-4922-89CD-E77CF3556152}" srcOrd="0" destOrd="0" presId="urn:microsoft.com/office/officeart/2011/layout/TabList"/>
    <dgm:cxn modelId="{9BBDA2B1-1F1D-48E4-8564-786AE458942A}" type="presOf" srcId="{B1AFF326-B542-4CB0-85FE-8B37E38B3F12}" destId="{A9F74677-801E-4585-842B-9379F94F12B3}" srcOrd="0" destOrd="0" presId="urn:microsoft.com/office/officeart/2011/layout/TabList"/>
    <dgm:cxn modelId="{752926B2-7DBC-4B1C-99DB-3F86A9CD4E8E}" type="presOf" srcId="{F65355FA-D5F3-4AA2-8BF1-C64B0E9D0443}" destId="{875C536C-119E-4417-9EAA-A8A13F06EEC6}" srcOrd="0" destOrd="0" presId="urn:microsoft.com/office/officeart/2011/layout/TabList"/>
    <dgm:cxn modelId="{56BAC4C8-5D96-4333-8AD8-7FAE079F6818}" srcId="{D9F6FCC2-122C-4FB8-847D-5CAD0DCCA703}" destId="{FD214B40-22DF-415A-9489-D0E74C6FFE16}" srcOrd="0" destOrd="0" parTransId="{0B7B8C55-4CA0-4946-9790-B9E19E4BE0E7}" sibTransId="{EBDC7A0A-9669-4F57-AB3F-D38CC2F2816C}"/>
    <dgm:cxn modelId="{4FFBC2CE-B9A3-4CF3-9572-37F6A38AAE30}" type="presOf" srcId="{5E04D9A4-8AC6-4471-A131-D87528BAFFC5}" destId="{5D9CF013-A591-4EB3-946B-1C6884E0C1B1}" srcOrd="0" destOrd="0" presId="urn:microsoft.com/office/officeart/2011/layout/TabList"/>
    <dgm:cxn modelId="{C2921BE2-9E76-4F4A-BA16-36C7E6A198B7}" srcId="{0F6E584C-A30A-4B60-8427-597EB666F8B6}" destId="{B1AFF326-B542-4CB0-85FE-8B37E38B3F12}" srcOrd="0" destOrd="0" parTransId="{72756AC6-2799-407A-9139-DE9F087D2403}" sibTransId="{C7D71BB1-58B9-40C7-B14C-99CE23780B98}"/>
    <dgm:cxn modelId="{ADE8C2E7-51BC-4417-9CA0-9DB775E8CCC8}" type="presOf" srcId="{D9F6FCC2-122C-4FB8-847D-5CAD0DCCA703}" destId="{7F8CA530-47D0-4134-986C-F9525DA08C9C}" srcOrd="0" destOrd="0" presId="urn:microsoft.com/office/officeart/2011/layout/TabList"/>
    <dgm:cxn modelId="{00D0C0ED-48F0-4996-A8C8-A45C642ACE76}" srcId="{D60762DA-78A8-4520-B478-27CF1D90D410}" destId="{FB855753-ADD2-4562-A8E4-E9AF4F488197}" srcOrd="0" destOrd="0" parTransId="{1DB28F81-B1C2-4547-AD6B-D50E6C1B630D}" sibTransId="{A109DC64-5559-4DF2-AC14-9E991BCAB712}"/>
    <dgm:cxn modelId="{5CA770EE-9F34-48AD-B42E-199973284F4B}" type="presOf" srcId="{05A8250B-DA78-41D7-80D8-CE27AECA35FE}" destId="{638CEF69-5010-49B3-864F-4521A37AED22}" srcOrd="0" destOrd="1" presId="urn:microsoft.com/office/officeart/2011/layout/TabList"/>
    <dgm:cxn modelId="{E60EECF0-CBC7-4CEB-AB4C-67106926555D}" srcId="{3FEB395E-D096-4505-B62F-0C0B7C43B95E}" destId="{44246966-AA96-40C9-9128-CD1D9056FAA7}" srcOrd="2" destOrd="0" parTransId="{1F83177D-B0B3-4A85-B012-73A0B397CC0B}" sibTransId="{8D5D305C-F42D-4977-BD31-9CFD732B5BA8}"/>
    <dgm:cxn modelId="{567687F4-15D1-48D9-820D-CC65A4D5BAB6}" srcId="{D9F6FCC2-122C-4FB8-847D-5CAD0DCCA703}" destId="{5E04D9A4-8AC6-4471-A131-D87528BAFFC5}" srcOrd="4" destOrd="0" parTransId="{599F26E2-6B12-4646-90EF-E53B3BAFA57B}" sibTransId="{62E4927F-C421-477E-8DD2-0274C51B05E7}"/>
    <dgm:cxn modelId="{F209CFFB-F7EB-41E5-9043-411830D9C265}" type="presOf" srcId="{E8F57082-F384-4B47-8C68-1054DC3A6629}" destId="{ED43ED5E-F66C-49C7-B180-FF748A1D7F4A}" srcOrd="0" destOrd="1" presId="urn:microsoft.com/office/officeart/2011/layout/TabList"/>
    <dgm:cxn modelId="{31DEEFFD-7D99-41F8-A048-C7941C836B6F}" srcId="{FD214B40-22DF-415A-9489-D0E74C6FFE16}" destId="{EEB8981A-E839-4060-BE14-BFF2A6181FA7}" srcOrd="2" destOrd="0" parTransId="{D0236541-6B87-45FC-A0FB-1D23B0901180}" sibTransId="{39A32816-69A1-4489-B6DF-6ED352214D98}"/>
    <dgm:cxn modelId="{E4011CFE-AC48-42F7-9448-7CAEDD72646A}" type="presOf" srcId="{9E5B7A11-727C-4680-A112-438492B6CAAD}" destId="{54A8CE64-0149-412F-BF98-5F670B0312E7}" srcOrd="0" destOrd="0" presId="urn:microsoft.com/office/officeart/2011/layout/TabList"/>
    <dgm:cxn modelId="{8D8778FE-0F63-47CA-9DAD-E7379201049D}" srcId="{D60762DA-78A8-4520-B478-27CF1D90D410}" destId="{638BAED1-C7C6-4810-A7F2-0DB447C34B3A}" srcOrd="1" destOrd="0" parTransId="{64542831-11EA-44BA-B6D3-9C2327F627CD}" sibTransId="{06FCD8F0-EF14-4E56-B118-337B49448E9B}"/>
    <dgm:cxn modelId="{AD84EED6-984C-4E9A-81FF-539A26D6289E}" type="presParOf" srcId="{7F8CA530-47D0-4134-986C-F9525DA08C9C}" destId="{E618C612-6252-4F15-B088-8AB5AB335D0E}" srcOrd="0" destOrd="0" presId="urn:microsoft.com/office/officeart/2011/layout/TabList"/>
    <dgm:cxn modelId="{7EE293D1-214E-4643-9D58-F2ED140407FD}" type="presParOf" srcId="{E618C612-6252-4F15-B088-8AB5AB335D0E}" destId="{566F3A5A-7E3C-4A8E-BD3E-F8F977050B06}" srcOrd="0" destOrd="0" presId="urn:microsoft.com/office/officeart/2011/layout/TabList"/>
    <dgm:cxn modelId="{D0E80CE9-0DEE-4E67-A5A0-5DFEC527E60B}" type="presParOf" srcId="{E618C612-6252-4F15-B088-8AB5AB335D0E}" destId="{D1B3EB6B-71F0-4FDD-92BF-25846A41B31E}" srcOrd="1" destOrd="0" presId="urn:microsoft.com/office/officeart/2011/layout/TabList"/>
    <dgm:cxn modelId="{DDC69FEA-225B-4725-B6E7-75A0D6AB4DA8}" type="presParOf" srcId="{E618C612-6252-4F15-B088-8AB5AB335D0E}" destId="{D0E16831-BC4F-40BC-9942-C51BB3809BBB}" srcOrd="2" destOrd="0" presId="urn:microsoft.com/office/officeart/2011/layout/TabList"/>
    <dgm:cxn modelId="{F2D737E3-FDDC-4056-95E6-1DD2A903F456}" type="presParOf" srcId="{7F8CA530-47D0-4134-986C-F9525DA08C9C}" destId="{BC229466-84FF-4922-89CD-E77CF3556152}" srcOrd="1" destOrd="0" presId="urn:microsoft.com/office/officeart/2011/layout/TabList"/>
    <dgm:cxn modelId="{A5E28C7E-487D-47E7-97D6-FCCF2E3CF1C0}" type="presParOf" srcId="{7F8CA530-47D0-4134-986C-F9525DA08C9C}" destId="{A86CB21B-D05A-4C14-A69D-001158908F68}" srcOrd="2" destOrd="0" presId="urn:microsoft.com/office/officeart/2011/layout/TabList"/>
    <dgm:cxn modelId="{788E8942-D01A-4C2B-921B-6B53ED1BF6B0}" type="presParOf" srcId="{7F8CA530-47D0-4134-986C-F9525DA08C9C}" destId="{3A2A42ED-DE49-4460-9186-19D4302CB87C}" srcOrd="3" destOrd="0" presId="urn:microsoft.com/office/officeart/2011/layout/TabList"/>
    <dgm:cxn modelId="{5D43AF8C-3EB9-4340-B900-8EE92C3A1AD4}" type="presParOf" srcId="{3A2A42ED-DE49-4460-9186-19D4302CB87C}" destId="{AFAAEDC9-E197-4957-ACC4-4DBC8A90DEA1}" srcOrd="0" destOrd="0" presId="urn:microsoft.com/office/officeart/2011/layout/TabList"/>
    <dgm:cxn modelId="{F5CC4364-1C3C-40E9-96B2-FE97781A88AF}" type="presParOf" srcId="{3A2A42ED-DE49-4460-9186-19D4302CB87C}" destId="{5DD6E1DC-521C-4E38-A15B-B7CEDF8D0F5E}" srcOrd="1" destOrd="0" presId="urn:microsoft.com/office/officeart/2011/layout/TabList"/>
    <dgm:cxn modelId="{4A4C03D3-501B-413C-8D10-296E96D90D79}" type="presParOf" srcId="{3A2A42ED-DE49-4460-9186-19D4302CB87C}" destId="{930F2ACA-C7B6-456D-A70A-D2EB867FBC72}" srcOrd="2" destOrd="0" presId="urn:microsoft.com/office/officeart/2011/layout/TabList"/>
    <dgm:cxn modelId="{6719D37E-D36E-45F0-B62E-8C83AD860D4A}" type="presParOf" srcId="{7F8CA530-47D0-4134-986C-F9525DA08C9C}" destId="{638CEF69-5010-49B3-864F-4521A37AED22}" srcOrd="4" destOrd="0" presId="urn:microsoft.com/office/officeart/2011/layout/TabList"/>
    <dgm:cxn modelId="{7097C150-BA62-4ABD-BED9-A42965F47EE9}" type="presParOf" srcId="{7F8CA530-47D0-4134-986C-F9525DA08C9C}" destId="{146FA408-61DB-4EC2-9545-41C6A4E21861}" srcOrd="5" destOrd="0" presId="urn:microsoft.com/office/officeart/2011/layout/TabList"/>
    <dgm:cxn modelId="{F14BC8B1-CCBF-4825-9B50-4FA3E4CB0C18}" type="presParOf" srcId="{7F8CA530-47D0-4134-986C-F9525DA08C9C}" destId="{44A9146C-E482-4207-804B-57FD46CC58A5}" srcOrd="6" destOrd="0" presId="urn:microsoft.com/office/officeart/2011/layout/TabList"/>
    <dgm:cxn modelId="{3202E345-308A-403C-A769-C6B2496F64C6}" type="presParOf" srcId="{44A9146C-E482-4207-804B-57FD46CC58A5}" destId="{A9F74677-801E-4585-842B-9379F94F12B3}" srcOrd="0" destOrd="0" presId="urn:microsoft.com/office/officeart/2011/layout/TabList"/>
    <dgm:cxn modelId="{5C070134-8D4A-46F7-8A5F-56C1F119F906}" type="presParOf" srcId="{44A9146C-E482-4207-804B-57FD46CC58A5}" destId="{FE26DBE4-BC74-4F7B-B0F0-91752C90AD52}" srcOrd="1" destOrd="0" presId="urn:microsoft.com/office/officeart/2011/layout/TabList"/>
    <dgm:cxn modelId="{DB5A3E20-DF00-4FC1-848D-2562DCAD17B9}" type="presParOf" srcId="{44A9146C-E482-4207-804B-57FD46CC58A5}" destId="{A6B48B79-AE79-411E-8E05-220955D9F56D}" srcOrd="2" destOrd="0" presId="urn:microsoft.com/office/officeart/2011/layout/TabList"/>
    <dgm:cxn modelId="{772487FB-24F2-43DA-A9EE-72E21FC329CF}" type="presParOf" srcId="{7F8CA530-47D0-4134-986C-F9525DA08C9C}" destId="{ED43ED5E-F66C-49C7-B180-FF748A1D7F4A}" srcOrd="7" destOrd="0" presId="urn:microsoft.com/office/officeart/2011/layout/TabList"/>
    <dgm:cxn modelId="{9A3DC2CE-DB23-4BBB-A4DC-701DF62EEBF8}" type="presParOf" srcId="{7F8CA530-47D0-4134-986C-F9525DA08C9C}" destId="{BBF4A387-E710-4F14-8379-6247A59127E2}" srcOrd="8" destOrd="0" presId="urn:microsoft.com/office/officeart/2011/layout/TabList"/>
    <dgm:cxn modelId="{819B20CE-F7AD-4858-9D14-31D1FB0B764D}" type="presParOf" srcId="{7F8CA530-47D0-4134-986C-F9525DA08C9C}" destId="{78CE0BD8-EEF8-4D0D-820D-63E73A8010AA}" srcOrd="9" destOrd="0" presId="urn:microsoft.com/office/officeart/2011/layout/TabList"/>
    <dgm:cxn modelId="{15E326FF-643D-44DF-8553-8845FCF957C4}" type="presParOf" srcId="{78CE0BD8-EEF8-4D0D-820D-63E73A8010AA}" destId="{875C536C-119E-4417-9EAA-A8A13F06EEC6}" srcOrd="0" destOrd="0" presId="urn:microsoft.com/office/officeart/2011/layout/TabList"/>
    <dgm:cxn modelId="{B69EC7BF-6F51-463C-B3E7-5DF36F924166}" type="presParOf" srcId="{78CE0BD8-EEF8-4D0D-820D-63E73A8010AA}" destId="{BC3C944F-AA21-482A-BA7E-D776E13766E3}" srcOrd="1" destOrd="0" presId="urn:microsoft.com/office/officeart/2011/layout/TabList"/>
    <dgm:cxn modelId="{464A5299-E759-4761-A952-8E46D619FCA6}" type="presParOf" srcId="{78CE0BD8-EEF8-4D0D-820D-63E73A8010AA}" destId="{7B3A11BC-2DF8-467C-9DFC-6E4455665CA0}" srcOrd="2" destOrd="0" presId="urn:microsoft.com/office/officeart/2011/layout/TabList"/>
    <dgm:cxn modelId="{3EFE2146-7135-437E-9FB2-78EE3493CB16}" type="presParOf" srcId="{7F8CA530-47D0-4134-986C-F9525DA08C9C}" destId="{54A8CE64-0149-412F-BF98-5F670B0312E7}" srcOrd="10" destOrd="0" presId="urn:microsoft.com/office/officeart/2011/layout/TabList"/>
    <dgm:cxn modelId="{67FE03B2-CE0F-4C68-BF23-6B9C00D4AF7B}" type="presParOf" srcId="{7F8CA530-47D0-4134-986C-F9525DA08C9C}" destId="{268C3B53-773C-4300-89D5-16A4EFD25B0F}" srcOrd="11" destOrd="0" presId="urn:microsoft.com/office/officeart/2011/layout/TabList"/>
    <dgm:cxn modelId="{A3F03CFF-5B67-485D-A2B0-F5B2EEAD1721}" type="presParOf" srcId="{7F8CA530-47D0-4134-986C-F9525DA08C9C}" destId="{2F11A70E-D1B5-4DD9-89E0-842B61489F15}" srcOrd="12" destOrd="0" presId="urn:microsoft.com/office/officeart/2011/layout/TabList"/>
    <dgm:cxn modelId="{616DACAB-D2BC-4030-9B17-D8429B637698}" type="presParOf" srcId="{2F11A70E-D1B5-4DD9-89E0-842B61489F15}" destId="{1CD7D442-04DA-45C8-939C-73AF9B58E8F2}" srcOrd="0" destOrd="0" presId="urn:microsoft.com/office/officeart/2011/layout/TabList"/>
    <dgm:cxn modelId="{1CF6F986-54CD-41F3-AC08-B5E984B512B3}" type="presParOf" srcId="{2F11A70E-D1B5-4DD9-89E0-842B61489F15}" destId="{5D9CF013-A591-4EB3-946B-1C6884E0C1B1}" srcOrd="1" destOrd="0" presId="urn:microsoft.com/office/officeart/2011/layout/TabList"/>
    <dgm:cxn modelId="{7FFB95C0-DA45-4380-A3DB-E215F007EA57}" type="presParOf" srcId="{2F11A70E-D1B5-4DD9-89E0-842B61489F15}" destId="{C9FC4B06-544A-4EB7-A66E-732166A1E574}" srcOrd="2" destOrd="0" presId="urn:microsoft.com/office/officeart/2011/layout/TabList"/>
    <dgm:cxn modelId="{5121C40C-D697-46A6-A3EB-4E7985878F98}" type="presParOf" srcId="{7F8CA530-47D0-4134-986C-F9525DA08C9C}" destId="{902C7782-1D1A-4C9F-BAF0-E0603243EE2A}" srcOrd="13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4B06-544A-4EB7-A66E-732166A1E574}">
      <dsp:nvSpPr>
        <dsp:cNvPr id="0" name=""/>
        <dsp:cNvSpPr/>
      </dsp:nvSpPr>
      <dsp:spPr>
        <a:xfrm>
          <a:off x="0" y="5327380"/>
          <a:ext cx="687078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A11BC-2DF8-467C-9DFC-6E4455665CA0}">
      <dsp:nvSpPr>
        <dsp:cNvPr id="0" name=""/>
        <dsp:cNvSpPr/>
      </dsp:nvSpPr>
      <dsp:spPr>
        <a:xfrm>
          <a:off x="0" y="4130552"/>
          <a:ext cx="687078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48B79-AE79-411E-8E05-220955D9F56D}">
      <dsp:nvSpPr>
        <dsp:cNvPr id="0" name=""/>
        <dsp:cNvSpPr/>
      </dsp:nvSpPr>
      <dsp:spPr>
        <a:xfrm>
          <a:off x="0" y="3043816"/>
          <a:ext cx="687078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0F2ACA-C7B6-456D-A70A-D2EB867FBC72}">
      <dsp:nvSpPr>
        <dsp:cNvPr id="0" name=""/>
        <dsp:cNvSpPr/>
      </dsp:nvSpPr>
      <dsp:spPr>
        <a:xfrm>
          <a:off x="0" y="1867743"/>
          <a:ext cx="687078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16831-BC4F-40BC-9942-C51BB3809BBB}">
      <dsp:nvSpPr>
        <dsp:cNvPr id="0" name=""/>
        <dsp:cNvSpPr/>
      </dsp:nvSpPr>
      <dsp:spPr>
        <a:xfrm>
          <a:off x="0" y="514813"/>
          <a:ext cx="687078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F3A5A-7E3C-4A8E-BD3E-F8F977050B06}">
      <dsp:nvSpPr>
        <dsp:cNvPr id="0" name=""/>
        <dsp:cNvSpPr/>
      </dsp:nvSpPr>
      <dsp:spPr>
        <a:xfrm>
          <a:off x="1786403" y="2173"/>
          <a:ext cx="5084377" cy="51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Enable monitoring of media platforms</a:t>
          </a:r>
        </a:p>
      </dsp:txBody>
      <dsp:txXfrm>
        <a:off x="1786403" y="2173"/>
        <a:ext cx="5084377" cy="512640"/>
      </dsp:txXfrm>
    </dsp:sp>
    <dsp:sp modelId="{D1B3EB6B-71F0-4FDD-92BF-25846A41B31E}">
      <dsp:nvSpPr>
        <dsp:cNvPr id="0" name=""/>
        <dsp:cNvSpPr/>
      </dsp:nvSpPr>
      <dsp:spPr>
        <a:xfrm>
          <a:off x="0" y="2173"/>
          <a:ext cx="1786403" cy="512640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OTT Monitoring</a:t>
          </a:r>
        </a:p>
      </dsp:txBody>
      <dsp:txXfrm>
        <a:off x="25030" y="27203"/>
        <a:ext cx="1736343" cy="487610"/>
      </dsp:txXfrm>
    </dsp:sp>
    <dsp:sp modelId="{BC229466-84FF-4922-89CD-E77CF3556152}">
      <dsp:nvSpPr>
        <dsp:cNvPr id="0" name=""/>
        <dsp:cNvSpPr/>
      </dsp:nvSpPr>
      <dsp:spPr>
        <a:xfrm>
          <a:off x="0" y="514813"/>
          <a:ext cx="6870781" cy="81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Real time event feeds of media sessions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Operations can monitor service disruptions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Prediction of platform performance</a:t>
          </a:r>
        </a:p>
      </dsp:txBody>
      <dsp:txXfrm>
        <a:off x="0" y="514813"/>
        <a:ext cx="6870781" cy="814656"/>
      </dsp:txXfrm>
    </dsp:sp>
    <dsp:sp modelId="{AFAAEDC9-E197-4957-ACC4-4DBC8A90DEA1}">
      <dsp:nvSpPr>
        <dsp:cNvPr id="0" name=""/>
        <dsp:cNvSpPr/>
      </dsp:nvSpPr>
      <dsp:spPr>
        <a:xfrm>
          <a:off x="1786403" y="1355102"/>
          <a:ext cx="5084377" cy="51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Enhance revenues by campaign optimization</a:t>
          </a:r>
        </a:p>
      </dsp:txBody>
      <dsp:txXfrm>
        <a:off x="1786403" y="1355102"/>
        <a:ext cx="5084377" cy="512640"/>
      </dsp:txXfrm>
    </dsp:sp>
    <dsp:sp modelId="{5DD6E1DC-521C-4E38-A15B-B7CEDF8D0F5E}">
      <dsp:nvSpPr>
        <dsp:cNvPr id="0" name=""/>
        <dsp:cNvSpPr/>
      </dsp:nvSpPr>
      <dsp:spPr>
        <a:xfrm>
          <a:off x="0" y="1355102"/>
          <a:ext cx="1786403" cy="512640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Sales/ Advertising</a:t>
          </a:r>
        </a:p>
      </dsp:txBody>
      <dsp:txXfrm>
        <a:off x="25030" y="1380132"/>
        <a:ext cx="1736343" cy="487610"/>
      </dsp:txXfrm>
    </dsp:sp>
    <dsp:sp modelId="{638CEF69-5010-49B3-864F-4521A37AED22}">
      <dsp:nvSpPr>
        <dsp:cNvPr id="0" name=""/>
        <dsp:cNvSpPr/>
      </dsp:nvSpPr>
      <dsp:spPr>
        <a:xfrm>
          <a:off x="0" y="1867743"/>
          <a:ext cx="6870781" cy="63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campaigns on all channels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Campaign performance prediction and optimization</a:t>
          </a:r>
        </a:p>
      </dsp:txBody>
      <dsp:txXfrm>
        <a:off x="0" y="1867743"/>
        <a:ext cx="6870781" cy="637800"/>
      </dsp:txXfrm>
    </dsp:sp>
    <dsp:sp modelId="{A9F74677-801E-4585-842B-9379F94F12B3}">
      <dsp:nvSpPr>
        <dsp:cNvPr id="0" name=""/>
        <dsp:cNvSpPr/>
      </dsp:nvSpPr>
      <dsp:spPr>
        <a:xfrm>
          <a:off x="1786403" y="2531175"/>
          <a:ext cx="5084377" cy="51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Consumer behavior analytics </a:t>
          </a:r>
        </a:p>
      </dsp:txBody>
      <dsp:txXfrm>
        <a:off x="1786403" y="2531175"/>
        <a:ext cx="5084377" cy="512640"/>
      </dsp:txXfrm>
    </dsp:sp>
    <dsp:sp modelId="{FE26DBE4-BC74-4F7B-B0F0-91752C90AD52}">
      <dsp:nvSpPr>
        <dsp:cNvPr id="0" name=""/>
        <dsp:cNvSpPr/>
      </dsp:nvSpPr>
      <dsp:spPr>
        <a:xfrm>
          <a:off x="0" y="2531175"/>
          <a:ext cx="1786403" cy="512640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Viewership</a:t>
          </a:r>
        </a:p>
      </dsp:txBody>
      <dsp:txXfrm>
        <a:off x="25030" y="2556205"/>
        <a:ext cx="1736343" cy="487610"/>
      </dsp:txXfrm>
    </dsp:sp>
    <dsp:sp modelId="{ED43ED5E-F66C-49C7-B180-FF748A1D7F4A}">
      <dsp:nvSpPr>
        <dsp:cNvPr id="0" name=""/>
        <dsp:cNvSpPr/>
      </dsp:nvSpPr>
      <dsp:spPr>
        <a:xfrm>
          <a:off x="0" y="3043816"/>
          <a:ext cx="6870781" cy="54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Analyze viewer behavior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with third party data</a:t>
          </a:r>
        </a:p>
      </dsp:txBody>
      <dsp:txXfrm>
        <a:off x="0" y="3043816"/>
        <a:ext cx="6870781" cy="548464"/>
      </dsp:txXfrm>
    </dsp:sp>
    <dsp:sp modelId="{875C536C-119E-4417-9EAA-A8A13F06EEC6}">
      <dsp:nvSpPr>
        <dsp:cNvPr id="0" name=""/>
        <dsp:cNvSpPr/>
      </dsp:nvSpPr>
      <dsp:spPr>
        <a:xfrm>
          <a:off x="1786403" y="3617912"/>
          <a:ext cx="5084377" cy="51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Subscription Management</a:t>
          </a:r>
        </a:p>
      </dsp:txBody>
      <dsp:txXfrm>
        <a:off x="1786403" y="3617912"/>
        <a:ext cx="5084377" cy="512640"/>
      </dsp:txXfrm>
    </dsp:sp>
    <dsp:sp modelId="{BC3C944F-AA21-482A-BA7E-D776E13766E3}">
      <dsp:nvSpPr>
        <dsp:cNvPr id="0" name=""/>
        <dsp:cNvSpPr/>
      </dsp:nvSpPr>
      <dsp:spPr>
        <a:xfrm>
          <a:off x="0" y="3617912"/>
          <a:ext cx="1786403" cy="512640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Subscription</a:t>
          </a:r>
        </a:p>
      </dsp:txBody>
      <dsp:txXfrm>
        <a:off x="25030" y="3642942"/>
        <a:ext cx="1736343" cy="487610"/>
      </dsp:txXfrm>
    </dsp:sp>
    <dsp:sp modelId="{54A8CE64-0149-412F-BF98-5F670B0312E7}">
      <dsp:nvSpPr>
        <dsp:cNvPr id="0" name=""/>
        <dsp:cNvSpPr/>
      </dsp:nvSpPr>
      <dsp:spPr>
        <a:xfrm>
          <a:off x="0" y="4130552"/>
          <a:ext cx="6870781" cy="65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Quickly develop platform paywalls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Provide security and fraud prevention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0" y="4130552"/>
        <a:ext cx="6870781" cy="658554"/>
      </dsp:txXfrm>
    </dsp:sp>
    <dsp:sp modelId="{1CD7D442-04DA-45C8-939C-73AF9B58E8F2}">
      <dsp:nvSpPr>
        <dsp:cNvPr id="0" name=""/>
        <dsp:cNvSpPr/>
      </dsp:nvSpPr>
      <dsp:spPr>
        <a:xfrm>
          <a:off x="1786403" y="4814739"/>
          <a:ext cx="5084377" cy="51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 metadata maintenance</a:t>
          </a:r>
        </a:p>
      </dsp:txBody>
      <dsp:txXfrm>
        <a:off x="1786403" y="4814739"/>
        <a:ext cx="5084377" cy="512640"/>
      </dsp:txXfrm>
    </dsp:sp>
    <dsp:sp modelId="{5D9CF013-A591-4EB3-946B-1C6884E0C1B1}">
      <dsp:nvSpPr>
        <dsp:cNvPr id="0" name=""/>
        <dsp:cNvSpPr/>
      </dsp:nvSpPr>
      <dsp:spPr>
        <a:xfrm>
          <a:off x="0" y="4814739"/>
          <a:ext cx="1786403" cy="512640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Catalog</a:t>
          </a:r>
        </a:p>
      </dsp:txBody>
      <dsp:txXfrm>
        <a:off x="25030" y="4839769"/>
        <a:ext cx="1736343" cy="487610"/>
      </dsp:txXfrm>
    </dsp:sp>
    <dsp:sp modelId="{902C7782-1D1A-4C9F-BAF0-E0603243EE2A}">
      <dsp:nvSpPr>
        <dsp:cNvPr id="0" name=""/>
        <dsp:cNvSpPr/>
      </dsp:nvSpPr>
      <dsp:spPr>
        <a:xfrm>
          <a:off x="0" y="5327380"/>
          <a:ext cx="6870781" cy="514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management services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Syndicate product management</a:t>
          </a:r>
        </a:p>
      </dsp:txBody>
      <dsp:txXfrm>
        <a:off x="0" y="5327380"/>
        <a:ext cx="6870781" cy="514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  <a:cs typeface="+mn-cs"/>
              </a:defRPr>
            </a:lvl1pPr>
          </a:lstStyle>
          <a:p>
            <a:pPr>
              <a:defRPr/>
            </a:pPr>
            <a:fld id="{F01484A4-C807-4561-A3D2-906ADF6C1C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689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5E3B44-66EF-4C3F-8CA5-17BC4F9291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7831" y="2248676"/>
            <a:ext cx="2676671" cy="18086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3366" y="1428950"/>
            <a:ext cx="8354465" cy="2922034"/>
          </a:xfrm>
        </p:spPr>
        <p:txBody>
          <a:bodyPr/>
          <a:lstStyle>
            <a:lvl1pPr marL="347663" indent="-347663">
              <a:buClr>
                <a:srgbClr val="F48C0E"/>
              </a:buClr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3366" y="4350988"/>
            <a:ext cx="8138585" cy="777875"/>
          </a:xfrm>
        </p:spPr>
        <p:txBody>
          <a:bodyPr/>
          <a:lstStyle>
            <a:lvl1pPr marL="0" indent="0">
              <a:buFont typeface="Trade Gothic" charset="0"/>
              <a:buNone/>
              <a:defRPr>
                <a:solidFill>
                  <a:srgbClr val="91919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154" y="5992073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8974667" y="6005117"/>
            <a:ext cx="282786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40467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 flipH="1">
            <a:off x="11065932" y="5010150"/>
            <a:ext cx="736601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6535" y="2727326"/>
            <a:ext cx="10181167" cy="1470025"/>
          </a:xfrm>
        </p:spPr>
        <p:txBody>
          <a:bodyPr/>
          <a:lstStyle>
            <a:lvl1pPr marL="855663" indent="-392113">
              <a:buClr>
                <a:srgbClr val="F48C0E"/>
              </a:buClr>
              <a:buSzPct val="100000"/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168" y="5928520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8974667" y="6005117"/>
            <a:ext cx="282786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386724347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620682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9381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Base Template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7775" y="2793301"/>
            <a:ext cx="7156450" cy="606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WITH COMBINED INFORMATION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342487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</a:t>
            </a:r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Proprietary</a:t>
            </a:r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1891405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i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765229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3"/>
          </p:nvPr>
        </p:nvSpPr>
        <p:spPr>
          <a:xfrm>
            <a:off x="808038" y="1700213"/>
            <a:ext cx="6462414" cy="3747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6231326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810149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2526" y="5030425"/>
            <a:ext cx="10483680" cy="568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 i="0" spc="300">
                <a:solidFill>
                  <a:schemeClr val="bg1"/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SECTION SUB HEADER </a:t>
            </a:r>
            <a:r>
              <a:rPr lang="en-US" err="1"/>
              <a:t>TIxTLE</a:t>
            </a:r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962526" y="4374818"/>
            <a:ext cx="10483680" cy="65560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 i="0">
                <a:solidFill>
                  <a:srgbClr val="FFA02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SECTION HEADER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976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 image with hea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4135708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016667" y="1608138"/>
            <a:ext cx="3180683" cy="75712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600" b="1">
                <a:solidFill>
                  <a:srgbClr val="FFA021"/>
                </a:solidFill>
                <a:latin typeface="+mj-lt"/>
                <a:ea typeface="Roboto Black" pitchFamily="2" charset="0"/>
                <a:cs typeface="Roboto Black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 b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 b="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 b="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35135"/>
            <a:ext cx="5245331" cy="353367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r>
              <a:rPr lang="en-US"/>
              <a:t>Graphic Element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16667" y="2365260"/>
            <a:ext cx="3181350" cy="247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495008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1030524"/>
            <a:ext cx="4567367" cy="513828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0866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0746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8178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paragraph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5930900" y="1312863"/>
            <a:ext cx="5843588" cy="448942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Graphics Placeholder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9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5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8174217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817803" y="1449640"/>
            <a:ext cx="6654085" cy="375221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50" y="830262"/>
            <a:ext cx="7101838" cy="354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710951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23673" y="0"/>
            <a:ext cx="456736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640704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9332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paragraph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3975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085333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370049" y="2215015"/>
            <a:ext cx="4844632" cy="352076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62370" y="1587730"/>
            <a:ext cx="4852311" cy="595088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1587730"/>
            <a:ext cx="6095040" cy="464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r>
              <a:rPr lang="en-US"/>
              <a:t>Graphics Element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3975"/>
            <a:ext cx="11411564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399237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19395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Singl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562143" y="305455"/>
            <a:ext cx="5533858" cy="56125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 baseline="0">
                <a:solidFill>
                  <a:schemeClr val="bg1"/>
                </a:solidFill>
                <a:latin typeface="Roboto Thin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832058" y="1325305"/>
            <a:ext cx="2961598" cy="20819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8382" y="3553697"/>
            <a:ext cx="4668951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7776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649538" y="1346200"/>
            <a:ext cx="6918325" cy="4718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299203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7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5748709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Header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715298" y="1228802"/>
            <a:ext cx="11060771" cy="4619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1141156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866992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mage_Doub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quarter" idx="19"/>
          </p:nvPr>
        </p:nvSpPr>
        <p:spPr>
          <a:xfrm>
            <a:off x="9242041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5"/>
          </p:nvPr>
        </p:nvSpPr>
        <p:spPr>
          <a:xfrm>
            <a:off x="6104990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827616" y="4149357"/>
            <a:ext cx="3749040" cy="143649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202391" y="1113715"/>
            <a:ext cx="2635250" cy="4238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6104990" y="1127763"/>
            <a:ext cx="263555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8239" y="-12358"/>
            <a:ext cx="6218609" cy="6211479"/>
          </a:xfrm>
          <a:custGeom>
            <a:avLst/>
            <a:gdLst>
              <a:gd name="connsiteX0" fmla="*/ 0 w 6095040"/>
              <a:gd name="connsiteY0" fmla="*/ 0 h 6236192"/>
              <a:gd name="connsiteX1" fmla="*/ 6095040 w 6095040"/>
              <a:gd name="connsiteY1" fmla="*/ 0 h 6236192"/>
              <a:gd name="connsiteX2" fmla="*/ 6095040 w 6095040"/>
              <a:gd name="connsiteY2" fmla="*/ 6236192 h 6236192"/>
              <a:gd name="connsiteX3" fmla="*/ 0 w 6095040"/>
              <a:gd name="connsiteY3" fmla="*/ 6236192 h 6236192"/>
              <a:gd name="connsiteX4" fmla="*/ 0 w 6095040"/>
              <a:gd name="connsiteY4" fmla="*/ 0 h 6236192"/>
              <a:gd name="connsiteX0" fmla="*/ 0 w 10605257"/>
              <a:gd name="connsiteY0" fmla="*/ 0 h 6248549"/>
              <a:gd name="connsiteX1" fmla="*/ 1060525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0 w 10605257"/>
              <a:gd name="connsiteY0" fmla="*/ 0 h 6248549"/>
              <a:gd name="connsiteX1" fmla="*/ 469872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1631091 w 12236348"/>
              <a:gd name="connsiteY0" fmla="*/ 0 h 6248549"/>
              <a:gd name="connsiteX1" fmla="*/ 6329818 w 12236348"/>
              <a:gd name="connsiteY1" fmla="*/ 12357 h 6248549"/>
              <a:gd name="connsiteX2" fmla="*/ 12236348 w 12236348"/>
              <a:gd name="connsiteY2" fmla="*/ 6248549 h 6248549"/>
              <a:gd name="connsiteX3" fmla="*/ 0 w 12236348"/>
              <a:gd name="connsiteY3" fmla="*/ 1651835 h 6248549"/>
              <a:gd name="connsiteX4" fmla="*/ 1631091 w 12236348"/>
              <a:gd name="connsiteY4" fmla="*/ 0 h 6248549"/>
              <a:gd name="connsiteX0" fmla="*/ 1631091 w 6329818"/>
              <a:gd name="connsiteY0" fmla="*/ 0 h 6211479"/>
              <a:gd name="connsiteX1" fmla="*/ 6329818 w 6329818"/>
              <a:gd name="connsiteY1" fmla="*/ 12357 h 6211479"/>
              <a:gd name="connsiteX2" fmla="*/ 52585 w 6329818"/>
              <a:gd name="connsiteY2" fmla="*/ 6211479 h 6211479"/>
              <a:gd name="connsiteX3" fmla="*/ 0 w 6329818"/>
              <a:gd name="connsiteY3" fmla="*/ 1651835 h 6211479"/>
              <a:gd name="connsiteX4" fmla="*/ 1631091 w 6329818"/>
              <a:gd name="connsiteY4" fmla="*/ 0 h 6211479"/>
              <a:gd name="connsiteX0" fmla="*/ 1631091 w 6255678"/>
              <a:gd name="connsiteY0" fmla="*/ 0 h 6211479"/>
              <a:gd name="connsiteX1" fmla="*/ 6255678 w 6255678"/>
              <a:gd name="connsiteY1" fmla="*/ 12357 h 6211479"/>
              <a:gd name="connsiteX2" fmla="*/ 52585 w 6255678"/>
              <a:gd name="connsiteY2" fmla="*/ 6211479 h 6211479"/>
              <a:gd name="connsiteX3" fmla="*/ 0 w 6255678"/>
              <a:gd name="connsiteY3" fmla="*/ 1651835 h 6211479"/>
              <a:gd name="connsiteX4" fmla="*/ 1631091 w 6255678"/>
              <a:gd name="connsiteY4" fmla="*/ 0 h 6211479"/>
              <a:gd name="connsiteX0" fmla="*/ 1594021 w 6218608"/>
              <a:gd name="connsiteY0" fmla="*/ 0 h 6211479"/>
              <a:gd name="connsiteX1" fmla="*/ 6218608 w 6218608"/>
              <a:gd name="connsiteY1" fmla="*/ 12357 h 6211479"/>
              <a:gd name="connsiteX2" fmla="*/ 15515 w 6218608"/>
              <a:gd name="connsiteY2" fmla="*/ 6211479 h 6211479"/>
              <a:gd name="connsiteX3" fmla="*/ 0 w 6218608"/>
              <a:gd name="connsiteY3" fmla="*/ 1602408 h 6211479"/>
              <a:gd name="connsiteX4" fmla="*/ 1594021 w 6218608"/>
              <a:gd name="connsiteY4" fmla="*/ 0 h 6211479"/>
              <a:gd name="connsiteX0" fmla="*/ 1578616 w 6203203"/>
              <a:gd name="connsiteY0" fmla="*/ 0 h 6211479"/>
              <a:gd name="connsiteX1" fmla="*/ 6203203 w 6203203"/>
              <a:gd name="connsiteY1" fmla="*/ 12357 h 6211479"/>
              <a:gd name="connsiteX2" fmla="*/ 110 w 6203203"/>
              <a:gd name="connsiteY2" fmla="*/ 6211479 h 6211479"/>
              <a:gd name="connsiteX3" fmla="*/ 169946 w 6203203"/>
              <a:gd name="connsiteY3" fmla="*/ 1936041 h 6211479"/>
              <a:gd name="connsiteX4" fmla="*/ 1578616 w 6203203"/>
              <a:gd name="connsiteY4" fmla="*/ 0 h 6211479"/>
              <a:gd name="connsiteX0" fmla="*/ 1594022 w 6218609"/>
              <a:gd name="connsiteY0" fmla="*/ 0 h 6211479"/>
              <a:gd name="connsiteX1" fmla="*/ 6218609 w 6218609"/>
              <a:gd name="connsiteY1" fmla="*/ 12357 h 6211479"/>
              <a:gd name="connsiteX2" fmla="*/ 15516 w 6218609"/>
              <a:gd name="connsiteY2" fmla="*/ 6211479 h 6211479"/>
              <a:gd name="connsiteX3" fmla="*/ 0 w 6218609"/>
              <a:gd name="connsiteY3" fmla="*/ 1614766 h 6211479"/>
              <a:gd name="connsiteX4" fmla="*/ 1594022 w 6218609"/>
              <a:gd name="connsiteY4" fmla="*/ 0 h 62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8609" h="6211479">
                <a:moveTo>
                  <a:pt x="1594022" y="0"/>
                </a:moveTo>
                <a:lnTo>
                  <a:pt x="6218609" y="12357"/>
                </a:lnTo>
                <a:lnTo>
                  <a:pt x="15516" y="6211479"/>
                </a:lnTo>
                <a:cubicBezTo>
                  <a:pt x="10344" y="4675122"/>
                  <a:pt x="5172" y="3151123"/>
                  <a:pt x="0" y="1614766"/>
                </a:cubicBezTo>
                <a:lnTo>
                  <a:pt x="1594022" y="0"/>
                </a:lnTo>
                <a:close/>
              </a:path>
            </a:pathLst>
          </a:cu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6104990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/>
              <a:t>Click here to add Sub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9242042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</a:defRPr>
            </a:lvl1pPr>
          </a:lstStyle>
          <a:p>
            <a:pPr lvl="0"/>
            <a:r>
              <a:rPr lang="en-US"/>
              <a:t>Click here to add Sub title</a:t>
            </a:r>
          </a:p>
        </p:txBody>
      </p:sp>
      <p:sp>
        <p:nvSpPr>
          <p:cNvPr id="19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1222963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045111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045111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41781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bg1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67509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017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205875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9967038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91888385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091625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7184892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355207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951625" y="1086404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993487" y="1130447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970932" y="2881524"/>
            <a:ext cx="2991473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982548" y="2294407"/>
            <a:ext cx="29682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30" name="object 8"/>
          <p:cNvSpPr/>
          <p:nvPr userDrawn="1"/>
        </p:nvSpPr>
        <p:spPr>
          <a:xfrm>
            <a:off x="-14514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24619" y="1086404"/>
            <a:ext cx="1059669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67684" y="1130447"/>
            <a:ext cx="973539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58646" y="2881524"/>
            <a:ext cx="2991614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70264" y="2294407"/>
            <a:ext cx="296837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9131053" y="1086404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9172915" y="1130447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8156975" y="2896038"/>
            <a:ext cx="2978243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8168540" y="2308921"/>
            <a:ext cx="2955113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2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5398225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282323" y="1676401"/>
            <a:ext cx="3402847" cy="10942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374560" y="1676401"/>
            <a:ext cx="3402847" cy="1094257"/>
          </a:xfrm>
          <a:prstGeom prst="rect">
            <a:avLst/>
          </a:prstGeom>
          <a:solidFill>
            <a:srgbClr val="FE9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66797" y="1676401"/>
            <a:ext cx="3402847" cy="1094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6797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658495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77432" y="2770658"/>
            <a:ext cx="3392212" cy="3252772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30" name="object 8"/>
          <p:cNvSpPr/>
          <p:nvPr userDrawn="1"/>
        </p:nvSpPr>
        <p:spPr>
          <a:xfrm>
            <a:off x="8932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2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374560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566258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E9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>
          <a:xfrm>
            <a:off x="4385195" y="2770658"/>
            <a:ext cx="3392212" cy="3252772"/>
          </a:xfrm>
          <a:prstGeom prst="rect">
            <a:avLst/>
          </a:prstGeom>
          <a:ln w="12700">
            <a:solidFill>
              <a:srgbClr val="FE9700"/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271687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9463385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30"/>
          </p:nvPr>
        </p:nvSpPr>
        <p:spPr>
          <a:xfrm>
            <a:off x="8282322" y="2770658"/>
            <a:ext cx="3392212" cy="3252772"/>
          </a:xfrm>
          <a:prstGeom prst="rect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59789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113437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92637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7"/>
          </p:nvPr>
        </p:nvSpPr>
        <p:spPr>
          <a:xfrm>
            <a:off x="4452721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8"/>
          </p:nvPr>
        </p:nvSpPr>
        <p:spPr>
          <a:xfrm>
            <a:off x="8366030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357467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66030" y="3573198"/>
            <a:ext cx="3445719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i="0" baseline="0">
                <a:solidFill>
                  <a:srgbClr val="FF8909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56155" y="3573936"/>
            <a:ext cx="3420814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0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36798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3927" y="5715003"/>
            <a:ext cx="9228476" cy="398463"/>
          </a:xfrm>
        </p:spPr>
        <p:txBody>
          <a:bodyPr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  <a:lvl2pPr>
              <a:defRPr sz="750">
                <a:solidFill>
                  <a:schemeClr val="bg1"/>
                </a:solidFill>
              </a:defRPr>
            </a:lvl2pPr>
            <a:lvl3pPr>
              <a:defRPr sz="750">
                <a:solidFill>
                  <a:schemeClr val="bg1"/>
                </a:solidFill>
              </a:defRPr>
            </a:lvl3pPr>
            <a:lvl4pPr>
              <a:defRPr sz="750">
                <a:solidFill>
                  <a:schemeClr val="bg1"/>
                </a:solidFill>
              </a:defRPr>
            </a:lvl4pPr>
            <a:lvl5pP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footer notes</a:t>
            </a:r>
          </a:p>
        </p:txBody>
      </p:sp>
    </p:spTree>
    <p:extLst>
      <p:ext uri="{BB962C8B-B14F-4D97-AF65-F5344CB8AC3E}">
        <p14:creationId xmlns:p14="http://schemas.microsoft.com/office/powerpoint/2010/main" val="145722855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2693324" y="4975761"/>
            <a:ext cx="7109518" cy="108197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None/>
              <a:defRPr sz="1400" baseline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 Thin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 Thin"/>
              </a:defRPr>
            </a:lvl3pPr>
          </a:lstStyle>
          <a:p>
            <a:pPr lvl="0"/>
            <a:r>
              <a:rPr lang="en-US"/>
              <a:t>Click here to edit paragraph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1004" y="4405703"/>
            <a:ext cx="7101838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0" i="0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693324" y="3940603"/>
            <a:ext cx="7109518" cy="41544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8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844956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001468" y="0"/>
            <a:ext cx="3561277" cy="62361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22056" y="1659053"/>
            <a:ext cx="2961598" cy="1293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550953" y="0"/>
            <a:ext cx="464008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2056" y="2964124"/>
            <a:ext cx="2961598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58432" y="1659053"/>
            <a:ext cx="2602673" cy="31971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100000"/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7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984271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869861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23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4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82024081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2888312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88567" y="2004760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6" name="AutoShape 1"/>
          <p:cNvSpPr>
            <a:spLocks/>
          </p:cNvSpPr>
          <p:nvPr userDrawn="1"/>
        </p:nvSpPr>
        <p:spPr bwMode="auto">
          <a:xfrm>
            <a:off x="3899993" y="1033080"/>
            <a:ext cx="4368172" cy="4500700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2032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/>
          </a:p>
        </p:txBody>
      </p:sp>
      <p:sp>
        <p:nvSpPr>
          <p:cNvPr id="5" name="Oval 4"/>
          <p:cNvSpPr/>
          <p:nvPr userDrawn="1"/>
        </p:nvSpPr>
        <p:spPr>
          <a:xfrm>
            <a:off x="3733738" y="1467516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7919376" y="2986825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4057412" y="4226182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3775600" y="1511559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7961238" y="3033140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093054" y="4263135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4" name="AutoShape 1"/>
          <p:cNvSpPr>
            <a:spLocks/>
          </p:cNvSpPr>
          <p:nvPr userDrawn="1"/>
        </p:nvSpPr>
        <p:spPr bwMode="auto">
          <a:xfrm>
            <a:off x="5234560" y="2368376"/>
            <a:ext cx="1812579" cy="1867571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8909"/>
          </a:solidFill>
          <a:ln w="38100" cap="flat" cmpd="sng">
            <a:solidFill>
              <a:srgbClr val="FF89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5667668" y="2569594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292270" y="3514577"/>
            <a:ext cx="1737450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3380056" y="2569594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7598945" y="4044321"/>
            <a:ext cx="1737450" cy="382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3697222" y="5372078"/>
            <a:ext cx="1737450" cy="3343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5361397" y="1932112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47"/>
          </p:nvPr>
        </p:nvSpPr>
        <p:spPr>
          <a:xfrm>
            <a:off x="521968" y="4193519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48"/>
          </p:nvPr>
        </p:nvSpPr>
        <p:spPr>
          <a:xfrm>
            <a:off x="9008615" y="2867481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63428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4514224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187281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  <a:cs typeface="Arabic Typesetting" panose="03020402040406030203" pitchFamily="66" charset="-78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547672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45729" y="896035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45729" y="2232889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45729" y="3696163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45729" y="5071696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4031648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530517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bg1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FF8909"/>
              </a:solidFill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04184" y="896035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15625" y="2232889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35022" y="3696163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35022" y="5071696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79793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9381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Base Template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7775" y="2793301"/>
            <a:ext cx="7156450" cy="606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WITH COMBINED INFORMATION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7754017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429894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level/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26737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8079892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22453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8081920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3924481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1780201"/>
            <a:ext cx="3008767" cy="162895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1200"/>
              </a:spcBef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here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96068" y="4254878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96068" y="832595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437469" y="833987"/>
            <a:ext cx="3402102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3889127"/>
            <a:ext cx="3008767" cy="1362528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427989" y="4270573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/>
          </p:nvPr>
        </p:nvSpPr>
        <p:spPr>
          <a:xfrm>
            <a:off x="4301623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30"/>
          </p:nvPr>
        </p:nvSpPr>
        <p:spPr>
          <a:xfrm>
            <a:off x="8433544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31"/>
          </p:nvPr>
        </p:nvSpPr>
        <p:spPr>
          <a:xfrm>
            <a:off x="4301623" y="4762250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32"/>
          </p:nvPr>
        </p:nvSpPr>
        <p:spPr>
          <a:xfrm>
            <a:off x="8433544" y="4762251"/>
            <a:ext cx="3409953" cy="194144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0638935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483125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853728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885443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9380124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3"/>
          <p:cNvSpPr>
            <a:spLocks noGrp="1"/>
          </p:cNvSpPr>
          <p:nvPr>
            <p:ph sz="quarter" idx="57" hasCustomPrompt="1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8520042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3" name="Content Placeholder 3"/>
          <p:cNvSpPr>
            <a:spLocks noGrp="1"/>
          </p:cNvSpPr>
          <p:nvPr>
            <p:ph sz="quarter" idx="57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2525462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>
            <a:endCxn id="46" idx="6"/>
          </p:cNvCxnSpPr>
          <p:nvPr userDrawn="1"/>
        </p:nvCxnSpPr>
        <p:spPr>
          <a:xfrm>
            <a:off x="0" y="3380344"/>
            <a:ext cx="1692067" cy="8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389115" y="3393196"/>
            <a:ext cx="6802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538243" y="3370434"/>
            <a:ext cx="4161802" cy="45719"/>
          </a:xfrm>
          <a:prstGeom prst="rect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1278951" y="3099544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 userDrawn="1"/>
        </p:nvSpPr>
        <p:spPr>
          <a:xfrm>
            <a:off x="1449527" y="3267520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9642963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9813539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5551115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3471972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 userDrawn="1"/>
        </p:nvSpPr>
        <p:spPr>
          <a:xfrm>
            <a:off x="3642548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 userDrawn="1"/>
        </p:nvSpPr>
        <p:spPr>
          <a:xfrm>
            <a:off x="7636486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 userDrawn="1"/>
        </p:nvSpPr>
        <p:spPr>
          <a:xfrm>
            <a:off x="7807062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09280" y="4114677"/>
            <a:ext cx="2033988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3416259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9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3416259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10" name="Content Placeholder 3"/>
          <p:cNvSpPr>
            <a:spLocks noGrp="1"/>
          </p:cNvSpPr>
          <p:nvPr>
            <p:ph sz="quarter" idx="54"/>
          </p:nvPr>
        </p:nvSpPr>
        <p:spPr>
          <a:xfrm>
            <a:off x="3346588" y="4114677"/>
            <a:ext cx="207352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5567534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5567534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19" name="Content Placeholder 3"/>
          <p:cNvSpPr>
            <a:spLocks noGrp="1"/>
          </p:cNvSpPr>
          <p:nvPr>
            <p:ph sz="quarter" idx="57"/>
          </p:nvPr>
        </p:nvSpPr>
        <p:spPr>
          <a:xfrm>
            <a:off x="5497863" y="4114677"/>
            <a:ext cx="1966037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0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11325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21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7611325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22" name="Content Placeholder 3"/>
          <p:cNvSpPr>
            <a:spLocks noGrp="1"/>
          </p:cNvSpPr>
          <p:nvPr>
            <p:ph sz="quarter" idx="60"/>
          </p:nvPr>
        </p:nvSpPr>
        <p:spPr>
          <a:xfrm>
            <a:off x="7541654" y="4114677"/>
            <a:ext cx="2010143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629550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24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9629550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25" name="Content Placeholder 3"/>
          <p:cNvSpPr>
            <a:spLocks noGrp="1"/>
          </p:cNvSpPr>
          <p:nvPr>
            <p:ph sz="quarter" idx="63"/>
          </p:nvPr>
        </p:nvSpPr>
        <p:spPr>
          <a:xfrm>
            <a:off x="9629551" y="4114677"/>
            <a:ext cx="204424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1435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</a:t>
            </a:r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Proprietary</a:t>
            </a:r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8682482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0" y="3206167"/>
            <a:ext cx="12192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78952" y="4114677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iamond 2"/>
          <p:cNvSpPr/>
          <p:nvPr userDrawn="1"/>
        </p:nvSpPr>
        <p:spPr>
          <a:xfrm>
            <a:off x="1278951" y="2588869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1514081" y="2933855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774837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4774837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2" name="Diamond 41"/>
          <p:cNvSpPr/>
          <p:nvPr userDrawn="1"/>
        </p:nvSpPr>
        <p:spPr>
          <a:xfrm>
            <a:off x="4780399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5015529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8141035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8141035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8" name="Diamond 47"/>
          <p:cNvSpPr/>
          <p:nvPr userDrawn="1"/>
        </p:nvSpPr>
        <p:spPr>
          <a:xfrm>
            <a:off x="8141036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8376166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73"/>
          </p:nvPr>
        </p:nvSpPr>
        <p:spPr>
          <a:xfrm>
            <a:off x="4772089" y="4083725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quarter" idx="74"/>
          </p:nvPr>
        </p:nvSpPr>
        <p:spPr>
          <a:xfrm>
            <a:off x="8141036" y="4112654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892966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964136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Valid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75063" y="1994264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 userDrawn="1"/>
        </p:nvSpPr>
        <p:spPr>
          <a:xfrm>
            <a:off x="2981587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2981586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131130" y="1442441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5463668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6874457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8381045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9760197" y="1412314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232370" y="1901559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4232369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5582474" y="1872808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71" hasCustomPrompt="1"/>
          </p:nvPr>
        </p:nvSpPr>
        <p:spPr>
          <a:xfrm>
            <a:off x="5582473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2" name="Oval 51"/>
          <p:cNvSpPr/>
          <p:nvPr userDrawn="1"/>
        </p:nvSpPr>
        <p:spPr>
          <a:xfrm>
            <a:off x="7028372" y="187280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7028371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8533606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73" hasCustomPrompt="1"/>
          </p:nvPr>
        </p:nvSpPr>
        <p:spPr>
          <a:xfrm>
            <a:off x="8533605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10033321" y="1908415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74" hasCustomPrompt="1"/>
          </p:nvPr>
        </p:nvSpPr>
        <p:spPr>
          <a:xfrm>
            <a:off x="10033320" y="2093507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775063" y="278641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 userDrawn="1"/>
        </p:nvSpPr>
        <p:spPr>
          <a:xfrm>
            <a:off x="2981587" y="269371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75" hasCustomPrompt="1"/>
          </p:nvPr>
        </p:nvSpPr>
        <p:spPr>
          <a:xfrm>
            <a:off x="2981586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4232370" y="2693712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76" hasCustomPrompt="1"/>
          </p:nvPr>
        </p:nvSpPr>
        <p:spPr>
          <a:xfrm>
            <a:off x="4232369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7" name="Oval 66"/>
          <p:cNvSpPr/>
          <p:nvPr userDrawn="1"/>
        </p:nvSpPr>
        <p:spPr>
          <a:xfrm>
            <a:off x="5582474" y="266496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77" hasCustomPrompt="1"/>
          </p:nvPr>
        </p:nvSpPr>
        <p:spPr>
          <a:xfrm>
            <a:off x="5582473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7028372" y="266496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78" hasCustomPrompt="1"/>
          </p:nvPr>
        </p:nvSpPr>
        <p:spPr>
          <a:xfrm>
            <a:off x="7028371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8533606" y="269371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79" hasCustomPrompt="1"/>
          </p:nvPr>
        </p:nvSpPr>
        <p:spPr>
          <a:xfrm>
            <a:off x="8533605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10033321" y="2700568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10033320" y="288566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7" name="Rectangle 76"/>
          <p:cNvSpPr/>
          <p:nvPr userDrawn="1"/>
        </p:nvSpPr>
        <p:spPr>
          <a:xfrm>
            <a:off x="775063" y="3544639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 userDrawn="1"/>
        </p:nvSpPr>
        <p:spPr>
          <a:xfrm>
            <a:off x="2981587" y="3451934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2981586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4232370" y="3451934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82" hasCustomPrompt="1"/>
          </p:nvPr>
        </p:nvSpPr>
        <p:spPr>
          <a:xfrm>
            <a:off x="4232369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582474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83" hasCustomPrompt="1"/>
          </p:nvPr>
        </p:nvSpPr>
        <p:spPr>
          <a:xfrm>
            <a:off x="5582473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4" name="Oval 83"/>
          <p:cNvSpPr/>
          <p:nvPr userDrawn="1"/>
        </p:nvSpPr>
        <p:spPr>
          <a:xfrm>
            <a:off x="7028372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84" hasCustomPrompt="1"/>
          </p:nvPr>
        </p:nvSpPr>
        <p:spPr>
          <a:xfrm>
            <a:off x="7028371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8533606" y="3451934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85" hasCustomPrompt="1"/>
          </p:nvPr>
        </p:nvSpPr>
        <p:spPr>
          <a:xfrm>
            <a:off x="8533605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8" name="Oval 87"/>
          <p:cNvSpPr/>
          <p:nvPr userDrawn="1"/>
        </p:nvSpPr>
        <p:spPr>
          <a:xfrm>
            <a:off x="10033321" y="345879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86" hasCustomPrompt="1"/>
          </p:nvPr>
        </p:nvSpPr>
        <p:spPr>
          <a:xfrm>
            <a:off x="10033320" y="364388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15" name="Rectangle 114"/>
          <p:cNvSpPr/>
          <p:nvPr userDrawn="1"/>
        </p:nvSpPr>
        <p:spPr>
          <a:xfrm>
            <a:off x="775063" y="433810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2981587" y="424540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 Placeholder 13"/>
          <p:cNvSpPr>
            <a:spLocks noGrp="1"/>
          </p:cNvSpPr>
          <p:nvPr>
            <p:ph type="body" sz="quarter" idx="87" hasCustomPrompt="1"/>
          </p:nvPr>
        </p:nvSpPr>
        <p:spPr>
          <a:xfrm>
            <a:off x="2981586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27" name="Oval 126"/>
          <p:cNvSpPr/>
          <p:nvPr userDrawn="1"/>
        </p:nvSpPr>
        <p:spPr>
          <a:xfrm>
            <a:off x="4232370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 Placeholder 13"/>
          <p:cNvSpPr>
            <a:spLocks noGrp="1"/>
          </p:cNvSpPr>
          <p:nvPr>
            <p:ph type="body" sz="quarter" idx="88" hasCustomPrompt="1"/>
          </p:nvPr>
        </p:nvSpPr>
        <p:spPr>
          <a:xfrm>
            <a:off x="4232369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29" name="Oval 128"/>
          <p:cNvSpPr/>
          <p:nvPr userDrawn="1"/>
        </p:nvSpPr>
        <p:spPr>
          <a:xfrm>
            <a:off x="5582474" y="4216651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 Placeholder 13"/>
          <p:cNvSpPr>
            <a:spLocks noGrp="1"/>
          </p:cNvSpPr>
          <p:nvPr>
            <p:ph type="body" sz="quarter" idx="89" hasCustomPrompt="1"/>
          </p:nvPr>
        </p:nvSpPr>
        <p:spPr>
          <a:xfrm>
            <a:off x="5582473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1" name="Oval 130"/>
          <p:cNvSpPr/>
          <p:nvPr userDrawn="1"/>
        </p:nvSpPr>
        <p:spPr>
          <a:xfrm>
            <a:off x="7028372" y="42166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 Placeholder 13"/>
          <p:cNvSpPr>
            <a:spLocks noGrp="1"/>
          </p:cNvSpPr>
          <p:nvPr>
            <p:ph type="body" sz="quarter" idx="90" hasCustomPrompt="1"/>
          </p:nvPr>
        </p:nvSpPr>
        <p:spPr>
          <a:xfrm>
            <a:off x="7028371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3" name="Oval 132"/>
          <p:cNvSpPr/>
          <p:nvPr userDrawn="1"/>
        </p:nvSpPr>
        <p:spPr>
          <a:xfrm>
            <a:off x="8533606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 Placeholder 13"/>
          <p:cNvSpPr>
            <a:spLocks noGrp="1"/>
          </p:cNvSpPr>
          <p:nvPr>
            <p:ph type="body" sz="quarter" idx="91" hasCustomPrompt="1"/>
          </p:nvPr>
        </p:nvSpPr>
        <p:spPr>
          <a:xfrm>
            <a:off x="8533605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5" name="Oval 134"/>
          <p:cNvSpPr/>
          <p:nvPr userDrawn="1"/>
        </p:nvSpPr>
        <p:spPr>
          <a:xfrm>
            <a:off x="10033321" y="425225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 Placeholder 13"/>
          <p:cNvSpPr>
            <a:spLocks noGrp="1"/>
          </p:cNvSpPr>
          <p:nvPr>
            <p:ph type="body" sz="quarter" idx="92" hasCustomPrompt="1"/>
          </p:nvPr>
        </p:nvSpPr>
        <p:spPr>
          <a:xfrm>
            <a:off x="10033320" y="443735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7" name="Rectangle 136"/>
          <p:cNvSpPr/>
          <p:nvPr userDrawn="1"/>
        </p:nvSpPr>
        <p:spPr>
          <a:xfrm>
            <a:off x="775063" y="5053056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 userDrawn="1"/>
        </p:nvSpPr>
        <p:spPr>
          <a:xfrm>
            <a:off x="2981587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13"/>
          <p:cNvSpPr>
            <a:spLocks noGrp="1"/>
          </p:cNvSpPr>
          <p:nvPr>
            <p:ph type="body" sz="quarter" idx="93" hasCustomPrompt="1"/>
          </p:nvPr>
        </p:nvSpPr>
        <p:spPr>
          <a:xfrm>
            <a:off x="2981586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0" name="Oval 139"/>
          <p:cNvSpPr/>
          <p:nvPr userDrawn="1"/>
        </p:nvSpPr>
        <p:spPr>
          <a:xfrm>
            <a:off x="4232370" y="496035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 Placeholder 13"/>
          <p:cNvSpPr>
            <a:spLocks noGrp="1"/>
          </p:cNvSpPr>
          <p:nvPr>
            <p:ph type="body" sz="quarter" idx="94" hasCustomPrompt="1"/>
          </p:nvPr>
        </p:nvSpPr>
        <p:spPr>
          <a:xfrm>
            <a:off x="4232369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2" name="Oval 141"/>
          <p:cNvSpPr/>
          <p:nvPr userDrawn="1"/>
        </p:nvSpPr>
        <p:spPr>
          <a:xfrm>
            <a:off x="5582474" y="493160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 Placeholder 13"/>
          <p:cNvSpPr>
            <a:spLocks noGrp="1"/>
          </p:cNvSpPr>
          <p:nvPr>
            <p:ph type="body" sz="quarter" idx="95" hasCustomPrompt="1"/>
          </p:nvPr>
        </p:nvSpPr>
        <p:spPr>
          <a:xfrm>
            <a:off x="5582473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4" name="Oval 143"/>
          <p:cNvSpPr/>
          <p:nvPr userDrawn="1"/>
        </p:nvSpPr>
        <p:spPr>
          <a:xfrm>
            <a:off x="7028372" y="4931600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 Placeholder 13"/>
          <p:cNvSpPr>
            <a:spLocks noGrp="1"/>
          </p:cNvSpPr>
          <p:nvPr>
            <p:ph type="body" sz="quarter" idx="96" hasCustomPrompt="1"/>
          </p:nvPr>
        </p:nvSpPr>
        <p:spPr>
          <a:xfrm>
            <a:off x="7028371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6" name="Oval 145"/>
          <p:cNvSpPr/>
          <p:nvPr userDrawn="1"/>
        </p:nvSpPr>
        <p:spPr>
          <a:xfrm>
            <a:off x="8533606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 Placeholder 13"/>
          <p:cNvSpPr>
            <a:spLocks noGrp="1"/>
          </p:cNvSpPr>
          <p:nvPr>
            <p:ph type="body" sz="quarter" idx="97" hasCustomPrompt="1"/>
          </p:nvPr>
        </p:nvSpPr>
        <p:spPr>
          <a:xfrm>
            <a:off x="8533605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8" name="Oval 147"/>
          <p:cNvSpPr/>
          <p:nvPr userDrawn="1"/>
        </p:nvSpPr>
        <p:spPr>
          <a:xfrm>
            <a:off x="10033321" y="4967207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 Placeholder 13"/>
          <p:cNvSpPr>
            <a:spLocks noGrp="1"/>
          </p:cNvSpPr>
          <p:nvPr>
            <p:ph type="body" sz="quarter" idx="98" hasCustomPrompt="1"/>
          </p:nvPr>
        </p:nvSpPr>
        <p:spPr>
          <a:xfrm>
            <a:off x="10033320" y="5152299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50" name="Oval 149"/>
          <p:cNvSpPr/>
          <p:nvPr userDrawn="1"/>
        </p:nvSpPr>
        <p:spPr>
          <a:xfrm>
            <a:off x="775064" y="5799914"/>
            <a:ext cx="154356" cy="1543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 Placeholder 13"/>
          <p:cNvSpPr>
            <a:spLocks noGrp="1"/>
          </p:cNvSpPr>
          <p:nvPr>
            <p:ph type="body" sz="quarter" idx="99" hasCustomPrompt="1"/>
          </p:nvPr>
        </p:nvSpPr>
        <p:spPr>
          <a:xfrm>
            <a:off x="2959821" y="1443523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2" name="Text Placeholder 13"/>
          <p:cNvSpPr>
            <a:spLocks noGrp="1"/>
          </p:cNvSpPr>
          <p:nvPr>
            <p:ph type="body" sz="quarter" idx="100" hasCustomPrompt="1"/>
          </p:nvPr>
        </p:nvSpPr>
        <p:spPr>
          <a:xfrm>
            <a:off x="2277488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Warning</a:t>
            </a:r>
          </a:p>
        </p:txBody>
      </p:sp>
      <p:sp>
        <p:nvSpPr>
          <p:cNvPr id="153" name="Oval 152"/>
          <p:cNvSpPr/>
          <p:nvPr userDrawn="1"/>
        </p:nvSpPr>
        <p:spPr>
          <a:xfrm>
            <a:off x="2088416" y="5799914"/>
            <a:ext cx="154356" cy="1543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 Placeholder 13"/>
          <p:cNvSpPr>
            <a:spLocks noGrp="1"/>
          </p:cNvSpPr>
          <p:nvPr>
            <p:ph type="body" sz="quarter" idx="101" hasCustomPrompt="1"/>
          </p:nvPr>
        </p:nvSpPr>
        <p:spPr>
          <a:xfrm>
            <a:off x="3557337" y="5735657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Critical</a:t>
            </a:r>
          </a:p>
        </p:txBody>
      </p:sp>
      <p:sp>
        <p:nvSpPr>
          <p:cNvPr id="155" name="Oval 154"/>
          <p:cNvSpPr/>
          <p:nvPr userDrawn="1"/>
        </p:nvSpPr>
        <p:spPr>
          <a:xfrm>
            <a:off x="3368265" y="5793693"/>
            <a:ext cx="154356" cy="154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711917" y="2078288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7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11917" y="285562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8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711917" y="361204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9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690928" y="4416129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1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725482" y="5128025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2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10780632" y="2072488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3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0780632" y="287277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4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10804555" y="363792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5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0791723" y="442168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6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10791723" y="512699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7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9100457" y="5636324"/>
            <a:ext cx="253193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i="1" baseline="0">
                <a:solidFill>
                  <a:schemeClr val="bg1">
                    <a:lumMod val="75000"/>
                  </a:schemeClr>
                </a:solidFill>
                <a:latin typeface="Roboto" panose="0200000000000000000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9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737680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80160" y="1039345"/>
            <a:ext cx="9356370" cy="414032"/>
          </a:xfrm>
          <a:prstGeom prst="rect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1330216" y="1107938"/>
            <a:ext cx="7256427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1321508" y="156445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330217" y="194198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559046" y="156445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$0,00,000.00</a:t>
            </a:r>
          </a:p>
        </p:txBody>
      </p:sp>
      <p:sp>
        <p:nvSpPr>
          <p:cNvPr id="103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1306476" y="207260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1315185" y="245013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7544014" y="207260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07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1306476" y="2572043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1315185" y="2949568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7544014" y="2572043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0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306476" y="3095487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1315185" y="3473012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7544014" y="3095487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3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306476" y="3580488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4" name="Straight Connector 113"/>
          <p:cNvCxnSpPr/>
          <p:nvPr userDrawn="1"/>
        </p:nvCxnSpPr>
        <p:spPr>
          <a:xfrm>
            <a:off x="1315185" y="3958013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7544014" y="3580488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1306476" y="4100960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9" name="Straight Connector 118"/>
          <p:cNvCxnSpPr/>
          <p:nvPr userDrawn="1"/>
        </p:nvCxnSpPr>
        <p:spPr>
          <a:xfrm>
            <a:off x="1315185" y="4478485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544014" y="4100960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cxnSp>
        <p:nvCxnSpPr>
          <p:cNvPr id="121" name="Straight Connector 120"/>
          <p:cNvCxnSpPr/>
          <p:nvPr userDrawn="1"/>
        </p:nvCxnSpPr>
        <p:spPr>
          <a:xfrm>
            <a:off x="6453051" y="4986413"/>
            <a:ext cx="4104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 Placeholder 13"/>
          <p:cNvSpPr>
            <a:spLocks noGrp="1"/>
          </p:cNvSpPr>
          <p:nvPr>
            <p:ph type="body" sz="quarter" idx="114" hasCustomPrompt="1"/>
          </p:nvPr>
        </p:nvSpPr>
        <p:spPr>
          <a:xfrm>
            <a:off x="8725988" y="4608888"/>
            <a:ext cx="1846217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115" hasCustomPrompt="1"/>
          </p:nvPr>
        </p:nvSpPr>
        <p:spPr>
          <a:xfrm>
            <a:off x="6098384" y="4608888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24" name="Straight Connector 123"/>
          <p:cNvCxnSpPr/>
          <p:nvPr userDrawn="1"/>
        </p:nvCxnSpPr>
        <p:spPr>
          <a:xfrm>
            <a:off x="6098384" y="5483857"/>
            <a:ext cx="4490168" cy="0"/>
          </a:xfrm>
          <a:prstGeom prst="line">
            <a:avLst/>
          </a:prstGeom>
          <a:ln w="28575">
            <a:solidFill>
              <a:srgbClr val="FF890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 Placeholder 13"/>
          <p:cNvSpPr>
            <a:spLocks noGrp="1"/>
          </p:cNvSpPr>
          <p:nvPr>
            <p:ph type="body" sz="quarter" idx="116" hasCustomPrompt="1"/>
          </p:nvPr>
        </p:nvSpPr>
        <p:spPr>
          <a:xfrm>
            <a:off x="8456023" y="5106332"/>
            <a:ext cx="2121433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30% off - $0,00,000.00</a:t>
            </a:r>
          </a:p>
        </p:txBody>
      </p:sp>
      <p:sp>
        <p:nvSpPr>
          <p:cNvPr id="160" name="Text Placeholder 13"/>
          <p:cNvSpPr>
            <a:spLocks noGrp="1"/>
          </p:cNvSpPr>
          <p:nvPr>
            <p:ph type="body" sz="quarter" idx="117" hasCustomPrompt="1"/>
          </p:nvPr>
        </p:nvSpPr>
        <p:spPr>
          <a:xfrm>
            <a:off x="6103635" y="5106332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8456023" y="5614260"/>
            <a:ext cx="2131215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rgbClr val="FFA02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70" name="Text Placeholder 13"/>
          <p:cNvSpPr>
            <a:spLocks noGrp="1"/>
          </p:cNvSpPr>
          <p:nvPr>
            <p:ph type="body" sz="quarter" idx="119" hasCustomPrompt="1"/>
          </p:nvPr>
        </p:nvSpPr>
        <p:spPr>
          <a:xfrm>
            <a:off x="6113417" y="5614260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Total</a:t>
            </a:r>
          </a:p>
        </p:txBody>
      </p:sp>
      <p:sp>
        <p:nvSpPr>
          <p:cNvPr id="36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7217888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2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997120" y="4133378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767828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1868430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6803" y="3814350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1218583" y="4423347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2560463" y="1224700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3331171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05" hasCustomPrompt="1"/>
          </p:nvPr>
        </p:nvSpPr>
        <p:spPr>
          <a:xfrm>
            <a:off x="3431773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3810142" y="2447099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ontent Placeholder 3"/>
          <p:cNvSpPr>
            <a:spLocks noGrp="1"/>
          </p:cNvSpPr>
          <p:nvPr>
            <p:ph sz="quarter" idx="106"/>
          </p:nvPr>
        </p:nvSpPr>
        <p:spPr>
          <a:xfrm>
            <a:off x="2781926" y="1514669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405413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82483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8" hasCustomPrompt="1"/>
          </p:nvPr>
        </p:nvSpPr>
        <p:spPr>
          <a:xfrm>
            <a:off x="492544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303810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ontent Placeholder 3"/>
          <p:cNvSpPr>
            <a:spLocks noGrp="1"/>
          </p:cNvSpPr>
          <p:nvPr>
            <p:ph sz="quarter" idx="109"/>
          </p:nvPr>
        </p:nvSpPr>
        <p:spPr>
          <a:xfrm>
            <a:off x="427559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6332024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11" hasCustomPrompt="1"/>
          </p:nvPr>
        </p:nvSpPr>
        <p:spPr>
          <a:xfrm>
            <a:off x="6432626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5" name="Straight Connector 54"/>
          <p:cNvCxnSpPr/>
          <p:nvPr userDrawn="1"/>
        </p:nvCxnSpPr>
        <p:spPr>
          <a:xfrm>
            <a:off x="6810995" y="244524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13757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790827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114" hasCustomPrompt="1"/>
          </p:nvPr>
        </p:nvSpPr>
        <p:spPr>
          <a:xfrm>
            <a:off x="800888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8334996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ontent Placeholder 3"/>
          <p:cNvSpPr>
            <a:spLocks noGrp="1"/>
          </p:cNvSpPr>
          <p:nvPr>
            <p:ph sz="quarter" idx="115"/>
          </p:nvPr>
        </p:nvSpPr>
        <p:spPr>
          <a:xfrm>
            <a:off x="735903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Oval 67"/>
          <p:cNvSpPr/>
          <p:nvPr userDrawn="1"/>
        </p:nvSpPr>
        <p:spPr>
          <a:xfrm>
            <a:off x="9475824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17" hasCustomPrompt="1"/>
          </p:nvPr>
        </p:nvSpPr>
        <p:spPr>
          <a:xfrm>
            <a:off x="9576426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9972206" y="2517222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5570026" y="1209985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Content Placeholder 3"/>
          <p:cNvSpPr>
            <a:spLocks noGrp="1"/>
          </p:cNvSpPr>
          <p:nvPr>
            <p:ph sz="quarter" idx="119"/>
          </p:nvPr>
        </p:nvSpPr>
        <p:spPr>
          <a:xfrm>
            <a:off x="5791489" y="1499954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120" hasCustomPrompt="1"/>
          </p:nvPr>
        </p:nvSpPr>
        <p:spPr>
          <a:xfrm>
            <a:off x="8597009" y="1171346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121"/>
          </p:nvPr>
        </p:nvSpPr>
        <p:spPr>
          <a:xfrm>
            <a:off x="8818472" y="1461315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662638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9399487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Omnichannel enabled, supporting multiple distribution form factors including desktop and mobile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695930" y="4234527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Complex Engineering required to support 10 million users/day with real-time distribution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547709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Had to support video content, unstructured user content and hard data for fans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65500" y="0"/>
            <a:ext cx="8843963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0"/>
            <a:ext cx="3381469" cy="6235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687324"/>
            <a:ext cx="3008767" cy="1054979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1200"/>
              </a:spcBef>
              <a:buNone/>
              <a:defRPr sz="3200" b="1" baseline="0">
                <a:solidFill>
                  <a:srgbClr val="FF8909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here to add title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702483" y="4236435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Line 11"/>
          <p:cNvSpPr>
            <a:spLocks noChangeShapeType="1"/>
          </p:cNvSpPr>
          <p:nvPr userDrawn="1"/>
        </p:nvSpPr>
        <p:spPr bwMode="auto">
          <a:xfrm flipV="1">
            <a:off x="8114271" y="3808341"/>
            <a:ext cx="0" cy="2055946"/>
          </a:xfrm>
          <a:prstGeom prst="line">
            <a:avLst/>
          </a:prstGeom>
          <a:noFill/>
          <a:ln w="15875" cap="rnd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588"/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1776422"/>
            <a:ext cx="3008767" cy="3475233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6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7" name="Rounded Rectangle 17"/>
          <p:cNvSpPr/>
          <p:nvPr userDrawn="1"/>
        </p:nvSpPr>
        <p:spPr>
          <a:xfrm>
            <a:off x="3865419" y="1962278"/>
            <a:ext cx="8181108" cy="3515591"/>
          </a:xfrm>
          <a:prstGeom prst="roundRect">
            <a:avLst>
              <a:gd name="adj" fmla="val 335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547709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9406040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31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3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5307348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32"/>
          </p:nvPr>
        </p:nvSpPr>
        <p:spPr>
          <a:xfrm>
            <a:off x="8366117" y="210031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503745" y="209753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306102" y="1624065"/>
            <a:ext cx="3579797" cy="4139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162406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55008" y="1619808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CASE STUDY HEADER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96450" cy="5810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1976485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9"/>
          </p:nvPr>
        </p:nvSpPr>
        <p:spPr>
          <a:xfrm>
            <a:off x="0" y="0"/>
            <a:ext cx="12192000" cy="1724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797797" y="2946163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797797" y="2185851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quarter" idx="120"/>
          </p:nvPr>
        </p:nvSpPr>
        <p:spPr>
          <a:xfrm>
            <a:off x="6205820" y="2955458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121" hasCustomPrompt="1"/>
          </p:nvPr>
        </p:nvSpPr>
        <p:spPr>
          <a:xfrm>
            <a:off x="6205820" y="2195146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61167" y="2072643"/>
            <a:ext cx="0" cy="354438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11266" y="1041000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645717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ingle Column Tex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518277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1950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558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6722622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3174222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32"/>
          </p:nvPr>
        </p:nvSpPr>
        <p:spPr>
          <a:xfrm>
            <a:off x="6778388" y="1423798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85655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i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884856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5651658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408539" y="390699"/>
            <a:ext cx="11374922" cy="546977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2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5826957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6983072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Footer Header 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8144926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495484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882708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4830505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409649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1950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981117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Picture Placeholder 3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5990010"/>
              <a:ext cx="12192000" cy="867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188121" y="6313174"/>
              <a:ext cx="1497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spc="300">
                  <a:solidFill>
                    <a:prstClr val="white"/>
                  </a:solidFill>
                  <a:latin typeface="+mj-lt"/>
                  <a:ea typeface="Roboto" charset="0"/>
                  <a:cs typeface="Roboto" charset="0"/>
                </a:rPr>
                <a:t>www.tavant.com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715388" y="4614712"/>
              <a:ext cx="4308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pc="6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 Thin" charset="0"/>
                  <a:cs typeface="Roboto Thin" charset="0"/>
                </a:rPr>
                <a:t>PEOPLE. PASSION. EXCELLENCE.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3087584" y="4891711"/>
              <a:ext cx="5163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Santa Clara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Indianapolis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New York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Toronto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London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Bangalore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Noida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Sydney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Tokyo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533099" y="5137932"/>
              <a:ext cx="24304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Tel: +1(866) 9-TAVANT </a:t>
              </a:r>
              <a:r>
                <a:rPr lang="en-US" sz="9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9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Email: biz@tavant.com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92040" y="6313174"/>
              <a:ext cx="1353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600">
                  <a:solidFill>
                    <a:prstClr val="white">
                      <a:lumMod val="65000"/>
                    </a:prstClr>
                  </a:solidFill>
                  <a:latin typeface="+mj-lt"/>
                  <a:ea typeface="Roboto" panose="02000000000000000000" pitchFamily="2" charset="0"/>
                  <a:cs typeface="Montserrat" charset="0"/>
                </a:rPr>
                <a:t>|||||||||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73388" y="1848072"/>
              <a:ext cx="49118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60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Roboto Medium" panose="02000000000000000000" pitchFamily="2" charset="0"/>
                </a:rPr>
                <a:t>THANK YOU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33672" y="6274317"/>
              <a:ext cx="1155494" cy="283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8771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24590" y="6171179"/>
            <a:ext cx="2028061" cy="450680"/>
          </a:xfrm>
          <a:prstGeom prst="rect">
            <a:avLst/>
          </a:prstGeom>
        </p:spPr>
      </p:pic>
      <p:pic>
        <p:nvPicPr>
          <p:cNvPr id="5" name="Picture 4" descr="Cover_0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947" y="159"/>
            <a:ext cx="12188106" cy="685784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43733" y="6178551"/>
            <a:ext cx="897467" cy="371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3539FD-29F2-4C52-A85A-F1656B62E4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5012267" y="6719888"/>
            <a:ext cx="216746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/>
          <a:p>
            <a:pPr algn="ctr"/>
            <a:r>
              <a:rPr lang="en-US" sz="80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Tavant 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884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3"/>
          </p:nvPr>
        </p:nvSpPr>
        <p:spPr>
          <a:xfrm>
            <a:off x="808038" y="1700213"/>
            <a:ext cx="6462414" cy="3747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0230331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9299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33660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691507" y="6404077"/>
            <a:ext cx="897467" cy="371475"/>
          </a:xfrm>
          <a:prstGeom prst="rect">
            <a:avLst/>
          </a:prstGeom>
          <a:noFill/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9653508-EEBB-45B0-B319-34ADAAE51A7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bject 3"/>
          <p:cNvSpPr/>
          <p:nvPr userDrawn="1"/>
        </p:nvSpPr>
        <p:spPr>
          <a:xfrm>
            <a:off x="1162479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7" y="6484511"/>
            <a:ext cx="801830" cy="177952"/>
          </a:xfrm>
          <a:prstGeom prst="rect">
            <a:avLst/>
          </a:prstGeom>
        </p:spPr>
      </p:pic>
      <p:sp>
        <p:nvSpPr>
          <p:cNvPr id="1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1" y="6514245"/>
            <a:ext cx="983434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0184175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408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45" y="1122363"/>
            <a:ext cx="5434373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845" y="3602040"/>
            <a:ext cx="5434373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361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400"/>
              </a:spcBef>
              <a:defRPr sz="20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2000"/>
            </a:lvl4pPr>
            <a:lvl5pPr>
              <a:spcBef>
                <a:spcPts val="4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2593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6" y="1332092"/>
            <a:ext cx="5761155" cy="484487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2000"/>
            </a:lvl4pPr>
            <a:lvl5pPr>
              <a:spcBef>
                <a:spcPts val="4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6303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285273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3" y="1168403"/>
            <a:ext cx="6840655" cy="5008563"/>
          </a:xfrm>
          <a:solidFill>
            <a:srgbClr val="FFFFFF"/>
          </a:solidFill>
        </p:spPr>
        <p:txBody>
          <a:bodyPr lIns="365760" tIns="365760" rIns="365760" bIns="365760">
            <a:normAutofit/>
          </a:bodyPr>
          <a:lstStyle>
            <a:lvl1pPr>
              <a:buClr>
                <a:schemeClr val="accent4"/>
              </a:buClr>
              <a:defRPr sz="1400"/>
            </a:lvl1pPr>
            <a:lvl2pPr>
              <a:buClr>
                <a:schemeClr val="accent4"/>
              </a:buClr>
              <a:defRPr sz="1400"/>
            </a:lvl2pPr>
            <a:lvl3pPr>
              <a:buClr>
                <a:schemeClr val="accent4"/>
              </a:buClr>
              <a:defRPr sz="1400"/>
            </a:lvl3pPr>
            <a:lvl4pPr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215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7" y="1332092"/>
            <a:ext cx="11344508" cy="4844875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1591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_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675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9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65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605947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9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37352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603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35326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747" y="1343383"/>
            <a:ext cx="5491632" cy="4833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623" y="1343383"/>
            <a:ext cx="5491632" cy="4833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803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340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8" y="1188720"/>
            <a:ext cx="78566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04643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6" y="1188720"/>
            <a:ext cx="79455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8394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blipFill dpi="0" rotWithShape="1">
          <a:blip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8" y="1188720"/>
            <a:ext cx="78820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176311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9895" y="6416060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Internal Use Only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 dirty="0">
                <a:solidFill>
                  <a:srgbClr val="AFB8B8"/>
                </a:solidFill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700" dirty="0">
              <a:solidFill>
                <a:srgbClr val="AFB8B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9971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030826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2167" y="315914"/>
            <a:ext cx="11400367" cy="52466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 flipH="1">
            <a:off x="11065933" y="5010150"/>
            <a:ext cx="736600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6534" y="2727326"/>
            <a:ext cx="10181167" cy="1470025"/>
          </a:xfrm>
        </p:spPr>
        <p:txBody>
          <a:bodyPr/>
          <a:lstStyle>
            <a:lvl1pPr marL="347663" indent="-347663">
              <a:buClr>
                <a:srgbClr val="F48C0E"/>
              </a:buClr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3367" y="4350984"/>
            <a:ext cx="8138584" cy="777875"/>
          </a:xfrm>
        </p:spPr>
        <p:txBody>
          <a:bodyPr/>
          <a:lstStyle>
            <a:lvl1pPr marL="0" indent="0">
              <a:buFont typeface="Trade Gothic" charset="0"/>
              <a:buNone/>
              <a:defRPr>
                <a:solidFill>
                  <a:srgbClr val="91919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5928520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8974667" y="6005117"/>
            <a:ext cx="2827866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280804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2526" y="5030425"/>
            <a:ext cx="10483680" cy="568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 i="0" spc="300">
                <a:solidFill>
                  <a:schemeClr val="bg1"/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SECTION SUB HEADER </a:t>
            </a:r>
            <a:r>
              <a:rPr lang="en-US" err="1"/>
              <a:t>TIxTLE</a:t>
            </a:r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962526" y="4374818"/>
            <a:ext cx="10483680" cy="65560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 i="0">
                <a:solidFill>
                  <a:srgbClr val="FFA02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SECTION HEADER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4716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29732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760" y="1509713"/>
            <a:ext cx="5257800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509713"/>
            <a:ext cx="5257800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347131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746760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2012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14252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6760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6760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6192012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746760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6192012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3960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88045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62930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re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658529" y="5974295"/>
            <a:ext cx="0" cy="720725"/>
          </a:xfrm>
          <a:prstGeom prst="line">
            <a:avLst/>
          </a:prstGeom>
          <a:ln w="12700">
            <a:solidFill>
              <a:srgbClr val="91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sz="quarter"/>
          </p:nvPr>
        </p:nvSpPr>
        <p:spPr>
          <a:xfrm>
            <a:off x="3073399" y="5983829"/>
            <a:ext cx="7168539" cy="701656"/>
          </a:xfrm>
        </p:spPr>
        <p:txBody>
          <a:bodyPr/>
          <a:lstStyle>
            <a:lvl1pPr>
              <a:buClr>
                <a:srgbClr val="F48C0E"/>
              </a:buCl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6089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1383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, Subtitle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2167" y="315914"/>
            <a:ext cx="11400367" cy="52466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 flipH="1">
            <a:off x="11065933" y="5010150"/>
            <a:ext cx="736600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6534" y="2727326"/>
            <a:ext cx="10181167" cy="1470025"/>
          </a:xfrm>
        </p:spPr>
        <p:txBody>
          <a:bodyPr/>
          <a:lstStyle>
            <a:lvl1pPr marL="347663" indent="-347663">
              <a:buClr>
                <a:srgbClr val="F48C0E"/>
              </a:buClr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3367" y="4350984"/>
            <a:ext cx="8138584" cy="777875"/>
          </a:xfrm>
        </p:spPr>
        <p:txBody>
          <a:bodyPr/>
          <a:lstStyle>
            <a:lvl1pPr marL="0" indent="0">
              <a:buFont typeface="Trade Gothic" charset="0"/>
              <a:buNone/>
              <a:defRPr>
                <a:solidFill>
                  <a:srgbClr val="91919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5928520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4670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402167" y="315914"/>
            <a:ext cx="11400367" cy="52466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 flipH="1">
            <a:off x="11065933" y="5010150"/>
            <a:ext cx="736600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6534" y="2727326"/>
            <a:ext cx="10181167" cy="1470025"/>
          </a:xfrm>
        </p:spPr>
        <p:txBody>
          <a:bodyPr/>
          <a:lstStyle>
            <a:lvl1pPr marL="347663" indent="-347663">
              <a:buClr>
                <a:srgbClr val="F48C0E"/>
              </a:buClr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5928520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8974667" y="6005117"/>
            <a:ext cx="2827866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378149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377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 image with hea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307897473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5490993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45" y="1122363"/>
            <a:ext cx="5434373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845" y="3602040"/>
            <a:ext cx="5434373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51623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400"/>
              </a:spcBef>
              <a:defRPr sz="20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2000"/>
            </a:lvl4pPr>
            <a:lvl5pPr>
              <a:spcBef>
                <a:spcPts val="4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483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6" y="1332092"/>
            <a:ext cx="5761155" cy="4844875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20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2000"/>
            </a:lvl4pPr>
            <a:lvl5pPr>
              <a:spcBef>
                <a:spcPts val="4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8048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2852739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3" y="1168403"/>
            <a:ext cx="6840655" cy="5008563"/>
          </a:xfrm>
          <a:solidFill>
            <a:srgbClr val="FFFFFF"/>
          </a:solidFill>
        </p:spPr>
        <p:txBody>
          <a:bodyPr lIns="365760" tIns="365760" rIns="365760" bIns="365760">
            <a:normAutofit/>
          </a:bodyPr>
          <a:lstStyle>
            <a:lvl1pPr>
              <a:buClr>
                <a:schemeClr val="accent4"/>
              </a:buClr>
              <a:defRPr sz="1400"/>
            </a:lvl1pPr>
            <a:lvl2pPr>
              <a:buClr>
                <a:schemeClr val="accent4"/>
              </a:buClr>
              <a:defRPr sz="1400"/>
            </a:lvl2pPr>
            <a:lvl3pPr>
              <a:buClr>
                <a:schemeClr val="accent4"/>
              </a:buClr>
              <a:defRPr sz="1400"/>
            </a:lvl3pPr>
            <a:lvl4pPr>
              <a:buClr>
                <a:schemeClr val="accent4"/>
              </a:buClr>
              <a:defRPr sz="1400"/>
            </a:lvl4pPr>
            <a:lvl5pPr>
              <a:buClr>
                <a:schemeClr val="accent4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1648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7" y="1332092"/>
            <a:ext cx="11344508" cy="4844875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8537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_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443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9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53578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9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26071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603" y="371064"/>
            <a:ext cx="7301948" cy="611587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323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016667" y="1608138"/>
            <a:ext cx="3180683" cy="75712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600" b="1">
                <a:solidFill>
                  <a:srgbClr val="FFA021"/>
                </a:solidFill>
                <a:latin typeface="+mj-lt"/>
                <a:ea typeface="Roboto Black" pitchFamily="2" charset="0"/>
                <a:cs typeface="Roboto Black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 b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 b="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 b="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35135"/>
            <a:ext cx="5245331" cy="353367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r>
              <a:rPr lang="en-US"/>
              <a:t>Graphic Element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16667" y="2365260"/>
            <a:ext cx="3181350" cy="247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517709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747" y="1343383"/>
            <a:ext cx="5491632" cy="4833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623" y="1343383"/>
            <a:ext cx="5491632" cy="4833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5503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3665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8" y="1188720"/>
            <a:ext cx="78566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22059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6" y="1188720"/>
            <a:ext cx="79455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293415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blipFill dpi="0" rotWithShape="1">
          <a:blip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48" y="1188720"/>
            <a:ext cx="7882055" cy="252374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53870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" y="6416059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9895" y="6416060"/>
            <a:ext cx="119221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Internal Use Only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99790" y="6416059"/>
            <a:ext cx="768467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t>Page </a:t>
            </a:r>
            <a:fld id="{B564EBA5-A90C-D443-AD17-29894DB4C321}" type="slidenum">
              <a:rPr lang="en-US" sz="700">
                <a:solidFill>
                  <a:srgbClr val="AFB8B8"/>
                </a:solidFill>
                <a:latin typeface="Arial"/>
                <a:cs typeface="Arial" panose="020B0604020202020204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AFB8B8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7518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482181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6076-87BD-4CED-A6F6-D74C6C3B8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1FBE8-91D3-479E-AB72-BF26023DC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0265-009D-4D2A-99E5-673A138C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88D-E873-4E8D-A76F-BFAF5DC440BD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B185-9647-48C5-910C-820014E7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9DDE-A5CF-494E-872C-6EDDB148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562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7194-0B95-460B-B6CC-9FE28A6E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3DF8-91A1-4B16-B578-E19B4E768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AB978-45EA-4405-8930-F277A2C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2DB9-A7EC-433D-8A28-0766549903C6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416E-C923-4CEB-A4E9-E411B2BA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BCF1-32D3-44F7-9422-85A56FA4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794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C0E9-0993-408F-B0D9-F6FBF052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94C3-9807-45BA-98F9-BC7D0BD26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00E2A-B713-4716-98EF-51C9338E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8E76-ACF8-4A19-9814-B2ACC6386B95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39D48-1BAF-4DFE-A63E-D1E520D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235B3-CBFC-4AFA-A0FA-40A3D92A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2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1030524"/>
            <a:ext cx="4567367" cy="513828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6818050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D18C-FFEE-4F40-900E-15723880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3203D-7EBF-4BB0-A483-1219EE8DD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C8BBF-3CBA-4563-832B-177F1AFE2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A0F7C-3B2F-4837-9434-47AC7D42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4931-BFCC-48FC-A6BF-0DA2E1B57496}" type="datetime1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AF0E3-6766-4930-86A4-84F4E361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6796-24F9-4D4E-8C71-F2DCA1C3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6180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52B3-B51E-45B0-A271-B4C5A346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1D40-090B-478F-BAE3-CD9D49ED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DFC1F-0DD8-428C-8C4C-0149D1D65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DC8AF-CCAC-4684-A8C3-2ADD79DA3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87518-9C4A-4D3D-AD70-4376C07EA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26CDF-BDFF-463E-8505-9EC7420A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AE65-C72A-4205-93EE-6B62A0161724}" type="datetime1">
              <a:rPr lang="en-US" smtClean="0"/>
              <a:t>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83CB8-1FDD-4504-AFF0-7B2D13B7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7F548-05BE-454A-A35E-5742A5CD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632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3C70-5B81-4FF6-928E-8CF61839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B9718-22B7-441B-BC0B-869436B0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9C19-5910-42DC-B6CD-9E27CFD2138C}" type="datetime1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2E5B7-7B6B-4430-8A48-79E7E1B7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4A98E-49E6-4262-9636-6399C7A5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85EFC-EFB8-4CDE-B579-DF322BE7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B69-34BC-4FB4-8950-150677CC0BEC}" type="datetime1">
              <a:rPr lang="en-US" smtClean="0"/>
              <a:t>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4AECC-8FCF-41EA-91EF-703C9F14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D379-929D-4B82-8234-39CF31C9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543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9EA3-D830-4196-85D1-347DC916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25A3-25FF-4443-B7B3-ED3C55C77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7BD4B-6717-44D4-9C5C-17B21447E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74C9A-4BF6-4431-8325-C8DEB433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9F11-7698-44B8-AEE4-EBBF8967562A}" type="datetime1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9333A-3233-499B-A594-2ACA1430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BBF6F-511B-4F94-BBD8-4B8344AD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6316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52FA-76F5-45F1-AA91-0FC2D4D3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60E8B-261D-48F4-9AF6-98F770E87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2ED5C-22E7-412F-A9FF-1F3A7C51F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96B8-68FB-443B-8989-B4014F3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D672-62BC-43C4-964E-A92065690B99}" type="datetime1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06BD1-D154-4108-A1DD-6272D819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69C0-A871-420E-9844-0F9499AB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1129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E062-B610-4705-90EF-9F88FF47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D4082-7963-4BAD-B2FA-205263E38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A97F5-F977-48F5-9411-FB914F77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5930D-D9B1-4B16-8B12-7F7A6D2CD2CE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959AE-DDF5-4497-A69B-2D637F5B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948B-5F5F-44F7-AA3C-A8973DA7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110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12D84-BDE9-431A-9ECE-DC9ED4843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6A410-A50E-40DB-B78E-B2A271A8F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1DE6-60F8-494D-BED1-DF3F7B2F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232E-2370-40B3-9BAE-4501B1E1923B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5002D-86D0-40A6-8706-22909366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B0F2-3884-4153-AA30-CD97149F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7418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9381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Base Template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7775" y="2793301"/>
            <a:ext cx="7156450" cy="606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WITH COMBINED INFORMATION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10167163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4225508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8178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paragraph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5930900" y="1312863"/>
            <a:ext cx="5843588" cy="448942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Graphics Placeholder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9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5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5266208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i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9565212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3"/>
          </p:nvPr>
        </p:nvSpPr>
        <p:spPr>
          <a:xfrm>
            <a:off x="808038" y="1700213"/>
            <a:ext cx="6462414" cy="3747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95082007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8259346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2526" y="5030425"/>
            <a:ext cx="10483680" cy="568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 i="0" spc="300">
                <a:solidFill>
                  <a:schemeClr val="bg1"/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 HEADER </a:t>
            </a:r>
            <a:r>
              <a:rPr lang="en-US" dirty="0" err="1"/>
              <a:t>TIxTLE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962526" y="4374818"/>
            <a:ext cx="10483680" cy="65560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 i="0">
                <a:solidFill>
                  <a:srgbClr val="FFA02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3165260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016667" y="1608138"/>
            <a:ext cx="3180683" cy="75712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600" b="1">
                <a:solidFill>
                  <a:srgbClr val="FFA021"/>
                </a:solidFill>
                <a:latin typeface="+mj-lt"/>
                <a:ea typeface="Roboto Black" pitchFamily="2" charset="0"/>
                <a:cs typeface="Roboto Black" pitchFamily="2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 b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 b="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 b="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35135"/>
            <a:ext cx="5245331" cy="353367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r>
              <a:rPr lang="en-US" dirty="0"/>
              <a:t>Graphic Element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16667" y="2365260"/>
            <a:ext cx="3181350" cy="247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0877287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1030524"/>
            <a:ext cx="4567367" cy="513828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821437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8178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paragraph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5930900" y="1312863"/>
            <a:ext cx="5843588" cy="448942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Graphics Placeholder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9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5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8199028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817803" y="1449640"/>
            <a:ext cx="6654085" cy="375221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50" y="830262"/>
            <a:ext cx="7101838" cy="354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710951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23673" y="0"/>
            <a:ext cx="456736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9561551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9332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paragraph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3975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4871786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370049" y="2215015"/>
            <a:ext cx="4844632" cy="352076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62370" y="1587730"/>
            <a:ext cx="4852311" cy="595088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1587730"/>
            <a:ext cx="6095040" cy="464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r>
              <a:rPr lang="en-US" dirty="0"/>
              <a:t>Graphics Element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3975"/>
            <a:ext cx="11411564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399237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30665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817803" y="1449640"/>
            <a:ext cx="6654085" cy="375221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50" y="830262"/>
            <a:ext cx="7101838" cy="354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710951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23673" y="0"/>
            <a:ext cx="456736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96320233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Singl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562143" y="305455"/>
            <a:ext cx="5533858" cy="56125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 baseline="0">
                <a:solidFill>
                  <a:schemeClr val="bg1"/>
                </a:solidFill>
                <a:latin typeface="Roboto Thin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832058" y="1325305"/>
            <a:ext cx="2961598" cy="20819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8382" y="3553697"/>
            <a:ext cx="4668951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1747068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649538" y="1346200"/>
            <a:ext cx="6918325" cy="4718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299203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7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3117011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Header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715298" y="1228802"/>
            <a:ext cx="11060771" cy="4619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1141156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047169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mage_Doub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quarter" idx="19"/>
          </p:nvPr>
        </p:nvSpPr>
        <p:spPr>
          <a:xfrm>
            <a:off x="9242041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5"/>
          </p:nvPr>
        </p:nvSpPr>
        <p:spPr>
          <a:xfrm>
            <a:off x="6104990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827616" y="4149357"/>
            <a:ext cx="3749040" cy="143649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202391" y="1113715"/>
            <a:ext cx="2635250" cy="4238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6104990" y="1127763"/>
            <a:ext cx="263555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8239" y="-12358"/>
            <a:ext cx="6218609" cy="6211479"/>
          </a:xfrm>
          <a:custGeom>
            <a:avLst/>
            <a:gdLst>
              <a:gd name="connsiteX0" fmla="*/ 0 w 6095040"/>
              <a:gd name="connsiteY0" fmla="*/ 0 h 6236192"/>
              <a:gd name="connsiteX1" fmla="*/ 6095040 w 6095040"/>
              <a:gd name="connsiteY1" fmla="*/ 0 h 6236192"/>
              <a:gd name="connsiteX2" fmla="*/ 6095040 w 6095040"/>
              <a:gd name="connsiteY2" fmla="*/ 6236192 h 6236192"/>
              <a:gd name="connsiteX3" fmla="*/ 0 w 6095040"/>
              <a:gd name="connsiteY3" fmla="*/ 6236192 h 6236192"/>
              <a:gd name="connsiteX4" fmla="*/ 0 w 6095040"/>
              <a:gd name="connsiteY4" fmla="*/ 0 h 6236192"/>
              <a:gd name="connsiteX0" fmla="*/ 0 w 10605257"/>
              <a:gd name="connsiteY0" fmla="*/ 0 h 6248549"/>
              <a:gd name="connsiteX1" fmla="*/ 1060525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0 w 10605257"/>
              <a:gd name="connsiteY0" fmla="*/ 0 h 6248549"/>
              <a:gd name="connsiteX1" fmla="*/ 469872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1631091 w 12236348"/>
              <a:gd name="connsiteY0" fmla="*/ 0 h 6248549"/>
              <a:gd name="connsiteX1" fmla="*/ 6329818 w 12236348"/>
              <a:gd name="connsiteY1" fmla="*/ 12357 h 6248549"/>
              <a:gd name="connsiteX2" fmla="*/ 12236348 w 12236348"/>
              <a:gd name="connsiteY2" fmla="*/ 6248549 h 6248549"/>
              <a:gd name="connsiteX3" fmla="*/ 0 w 12236348"/>
              <a:gd name="connsiteY3" fmla="*/ 1651835 h 6248549"/>
              <a:gd name="connsiteX4" fmla="*/ 1631091 w 12236348"/>
              <a:gd name="connsiteY4" fmla="*/ 0 h 6248549"/>
              <a:gd name="connsiteX0" fmla="*/ 1631091 w 6329818"/>
              <a:gd name="connsiteY0" fmla="*/ 0 h 6211479"/>
              <a:gd name="connsiteX1" fmla="*/ 6329818 w 6329818"/>
              <a:gd name="connsiteY1" fmla="*/ 12357 h 6211479"/>
              <a:gd name="connsiteX2" fmla="*/ 52585 w 6329818"/>
              <a:gd name="connsiteY2" fmla="*/ 6211479 h 6211479"/>
              <a:gd name="connsiteX3" fmla="*/ 0 w 6329818"/>
              <a:gd name="connsiteY3" fmla="*/ 1651835 h 6211479"/>
              <a:gd name="connsiteX4" fmla="*/ 1631091 w 6329818"/>
              <a:gd name="connsiteY4" fmla="*/ 0 h 6211479"/>
              <a:gd name="connsiteX0" fmla="*/ 1631091 w 6255678"/>
              <a:gd name="connsiteY0" fmla="*/ 0 h 6211479"/>
              <a:gd name="connsiteX1" fmla="*/ 6255678 w 6255678"/>
              <a:gd name="connsiteY1" fmla="*/ 12357 h 6211479"/>
              <a:gd name="connsiteX2" fmla="*/ 52585 w 6255678"/>
              <a:gd name="connsiteY2" fmla="*/ 6211479 h 6211479"/>
              <a:gd name="connsiteX3" fmla="*/ 0 w 6255678"/>
              <a:gd name="connsiteY3" fmla="*/ 1651835 h 6211479"/>
              <a:gd name="connsiteX4" fmla="*/ 1631091 w 6255678"/>
              <a:gd name="connsiteY4" fmla="*/ 0 h 6211479"/>
              <a:gd name="connsiteX0" fmla="*/ 1594021 w 6218608"/>
              <a:gd name="connsiteY0" fmla="*/ 0 h 6211479"/>
              <a:gd name="connsiteX1" fmla="*/ 6218608 w 6218608"/>
              <a:gd name="connsiteY1" fmla="*/ 12357 h 6211479"/>
              <a:gd name="connsiteX2" fmla="*/ 15515 w 6218608"/>
              <a:gd name="connsiteY2" fmla="*/ 6211479 h 6211479"/>
              <a:gd name="connsiteX3" fmla="*/ 0 w 6218608"/>
              <a:gd name="connsiteY3" fmla="*/ 1602408 h 6211479"/>
              <a:gd name="connsiteX4" fmla="*/ 1594021 w 6218608"/>
              <a:gd name="connsiteY4" fmla="*/ 0 h 6211479"/>
              <a:gd name="connsiteX0" fmla="*/ 1578616 w 6203203"/>
              <a:gd name="connsiteY0" fmla="*/ 0 h 6211479"/>
              <a:gd name="connsiteX1" fmla="*/ 6203203 w 6203203"/>
              <a:gd name="connsiteY1" fmla="*/ 12357 h 6211479"/>
              <a:gd name="connsiteX2" fmla="*/ 110 w 6203203"/>
              <a:gd name="connsiteY2" fmla="*/ 6211479 h 6211479"/>
              <a:gd name="connsiteX3" fmla="*/ 169946 w 6203203"/>
              <a:gd name="connsiteY3" fmla="*/ 1936041 h 6211479"/>
              <a:gd name="connsiteX4" fmla="*/ 1578616 w 6203203"/>
              <a:gd name="connsiteY4" fmla="*/ 0 h 6211479"/>
              <a:gd name="connsiteX0" fmla="*/ 1594022 w 6218609"/>
              <a:gd name="connsiteY0" fmla="*/ 0 h 6211479"/>
              <a:gd name="connsiteX1" fmla="*/ 6218609 w 6218609"/>
              <a:gd name="connsiteY1" fmla="*/ 12357 h 6211479"/>
              <a:gd name="connsiteX2" fmla="*/ 15516 w 6218609"/>
              <a:gd name="connsiteY2" fmla="*/ 6211479 h 6211479"/>
              <a:gd name="connsiteX3" fmla="*/ 0 w 6218609"/>
              <a:gd name="connsiteY3" fmla="*/ 1614766 h 6211479"/>
              <a:gd name="connsiteX4" fmla="*/ 1594022 w 6218609"/>
              <a:gd name="connsiteY4" fmla="*/ 0 h 62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8609" h="6211479">
                <a:moveTo>
                  <a:pt x="1594022" y="0"/>
                </a:moveTo>
                <a:lnTo>
                  <a:pt x="6218609" y="12357"/>
                </a:lnTo>
                <a:lnTo>
                  <a:pt x="15516" y="6211479"/>
                </a:lnTo>
                <a:cubicBezTo>
                  <a:pt x="10344" y="4675122"/>
                  <a:pt x="5172" y="3151123"/>
                  <a:pt x="0" y="1614766"/>
                </a:cubicBezTo>
                <a:lnTo>
                  <a:pt x="1594022" y="0"/>
                </a:lnTo>
                <a:close/>
              </a:path>
            </a:pathLst>
          </a:cu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6104990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Click here to add Sub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9242042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</a:defRPr>
            </a:lvl1pPr>
          </a:lstStyle>
          <a:p>
            <a:pPr lvl="0"/>
            <a:r>
              <a:rPr lang="en-US" dirty="0"/>
              <a:t>Click here to add Sub title</a:t>
            </a:r>
          </a:p>
        </p:txBody>
      </p:sp>
      <p:sp>
        <p:nvSpPr>
          <p:cNvPr id="19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8215652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045111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045111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7425705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3213625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3737203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5534476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8983507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9506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9332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paragraph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3975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0835478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5763412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8813930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3321376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92637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7"/>
          </p:nvPr>
        </p:nvSpPr>
        <p:spPr>
          <a:xfrm>
            <a:off x="4452721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8"/>
          </p:nvPr>
        </p:nvSpPr>
        <p:spPr>
          <a:xfrm>
            <a:off x="8366030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357467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66030" y="3573198"/>
            <a:ext cx="3445719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i="0" baseline="0">
                <a:solidFill>
                  <a:srgbClr val="FF8909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56155" y="3573936"/>
            <a:ext cx="3420814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0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8989778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2693324" y="4975761"/>
            <a:ext cx="7109518" cy="108197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None/>
              <a:defRPr sz="1400" baseline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 Thin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 Thin"/>
              </a:defRPr>
            </a:lvl3pPr>
          </a:lstStyle>
          <a:p>
            <a:pPr lvl="0"/>
            <a:r>
              <a:rPr lang="en-US" dirty="0"/>
              <a:t>Click here to edit paragraph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1004" y="4405703"/>
            <a:ext cx="7101838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0" i="0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693324" y="3940603"/>
            <a:ext cx="7109518" cy="41544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8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9488146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001468" y="0"/>
            <a:ext cx="3561277" cy="62361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22056" y="1659053"/>
            <a:ext cx="2961598" cy="1293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550953" y="0"/>
            <a:ext cx="464008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2056" y="2964124"/>
            <a:ext cx="2961598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58432" y="1659053"/>
            <a:ext cx="2602673" cy="31971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100000"/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7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8262333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5479434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23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1883635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714990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88567" y="2004760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AutoShape 1"/>
          <p:cNvSpPr>
            <a:spLocks/>
          </p:cNvSpPr>
          <p:nvPr userDrawn="1"/>
        </p:nvSpPr>
        <p:spPr bwMode="auto">
          <a:xfrm>
            <a:off x="3899993" y="1033080"/>
            <a:ext cx="4368172" cy="4500700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2032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588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3733738" y="1467516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7919376" y="2986825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4057412" y="4226182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3775600" y="1511559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7961238" y="3033140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093054" y="4263135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AutoShape 1"/>
          <p:cNvSpPr>
            <a:spLocks/>
          </p:cNvSpPr>
          <p:nvPr userDrawn="1"/>
        </p:nvSpPr>
        <p:spPr bwMode="auto">
          <a:xfrm>
            <a:off x="5234560" y="2368376"/>
            <a:ext cx="1812579" cy="1867571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8909"/>
          </a:solidFill>
          <a:ln w="38100" cap="flat" cmpd="sng">
            <a:solidFill>
              <a:srgbClr val="FF89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588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5667668" y="2569594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292270" y="3514577"/>
            <a:ext cx="1737450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3380056" y="2569594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7598945" y="4044321"/>
            <a:ext cx="1737450" cy="382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3697222" y="5372078"/>
            <a:ext cx="1737450" cy="3343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5361397" y="1932112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47"/>
          </p:nvPr>
        </p:nvSpPr>
        <p:spPr>
          <a:xfrm>
            <a:off x="521968" y="4193519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48"/>
          </p:nvPr>
        </p:nvSpPr>
        <p:spPr>
          <a:xfrm>
            <a:off x="9008615" y="2867481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1047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370049" y="2215015"/>
            <a:ext cx="4844632" cy="352076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62370" y="1587730"/>
            <a:ext cx="4852311" cy="595088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1587730"/>
            <a:ext cx="6095040" cy="464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r>
              <a:rPr lang="en-US"/>
              <a:t>Graphics Element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3975"/>
            <a:ext cx="11411564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399237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0694423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1224461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4945482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  <a:cs typeface="Arabic Typesetting" panose="03020402040406030203" pitchFamily="66" charset="-78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547672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45729" y="896035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45729" y="2232889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45729" y="3696163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45729" y="5071696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650569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  <a:ea typeface="Roboto Condensed Light" pitchFamily="2" charset="0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530517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prstClr val="white"/>
              </a:solidFill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rgbClr val="FF8909"/>
              </a:solidFill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04184" y="896035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15625" y="2232889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35022" y="3696163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b="1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35022" y="5071696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94695248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3126569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level/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0215109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8079892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22453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8081920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3924481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1780201"/>
            <a:ext cx="3008767" cy="162895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1200"/>
              </a:spcBef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96068" y="4254878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96068" y="832595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437469" y="833987"/>
            <a:ext cx="3402102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3889127"/>
            <a:ext cx="3008767" cy="1362528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427989" y="4270573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/>
          </p:nvPr>
        </p:nvSpPr>
        <p:spPr>
          <a:xfrm>
            <a:off x="4301623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30"/>
          </p:nvPr>
        </p:nvSpPr>
        <p:spPr>
          <a:xfrm>
            <a:off x="8433544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31"/>
          </p:nvPr>
        </p:nvSpPr>
        <p:spPr>
          <a:xfrm>
            <a:off x="4301623" y="4762250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32"/>
          </p:nvPr>
        </p:nvSpPr>
        <p:spPr>
          <a:xfrm>
            <a:off x="8433544" y="4762251"/>
            <a:ext cx="3409953" cy="194144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72238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3185493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2421861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21699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Singl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562143" y="305455"/>
            <a:ext cx="5533858" cy="56125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 baseline="0">
                <a:solidFill>
                  <a:schemeClr val="bg1"/>
                </a:solidFill>
                <a:latin typeface="Roboto Thin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832058" y="1325305"/>
            <a:ext cx="2961598" cy="20819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8382" y="3553697"/>
            <a:ext cx="4668951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3723068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96629798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3"/>
          <p:cNvSpPr>
            <a:spLocks noGrp="1"/>
          </p:cNvSpPr>
          <p:nvPr>
            <p:ph sz="quarter" idx="57" hasCustomPrompt="1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4464180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73" name="Content Placeholder 3"/>
          <p:cNvSpPr>
            <a:spLocks noGrp="1"/>
          </p:cNvSpPr>
          <p:nvPr>
            <p:ph sz="quarter" idx="57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8008529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>
            <a:endCxn id="46" idx="6"/>
          </p:cNvCxnSpPr>
          <p:nvPr userDrawn="1"/>
        </p:nvCxnSpPr>
        <p:spPr>
          <a:xfrm>
            <a:off x="0" y="3380344"/>
            <a:ext cx="1692067" cy="8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389115" y="3393196"/>
            <a:ext cx="6802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538243" y="3370434"/>
            <a:ext cx="4161802" cy="45719"/>
          </a:xfrm>
          <a:prstGeom prst="rect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1278951" y="3099544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1449527" y="3267520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1" name="Oval 70"/>
          <p:cNvSpPr/>
          <p:nvPr userDrawn="1"/>
        </p:nvSpPr>
        <p:spPr>
          <a:xfrm>
            <a:off x="9642963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2" name="Oval 71"/>
          <p:cNvSpPr/>
          <p:nvPr userDrawn="1"/>
        </p:nvSpPr>
        <p:spPr>
          <a:xfrm>
            <a:off x="9813539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2" name="Oval 91"/>
          <p:cNvSpPr/>
          <p:nvPr userDrawn="1"/>
        </p:nvSpPr>
        <p:spPr>
          <a:xfrm>
            <a:off x="5551115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3471972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3642548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 userDrawn="1"/>
        </p:nvSpPr>
        <p:spPr>
          <a:xfrm>
            <a:off x="7636486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0" name="Oval 99"/>
          <p:cNvSpPr/>
          <p:nvPr userDrawn="1"/>
        </p:nvSpPr>
        <p:spPr>
          <a:xfrm>
            <a:off x="7807062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09280" y="4114677"/>
            <a:ext cx="2033988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3416259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9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3416259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0" name="Content Placeholder 3"/>
          <p:cNvSpPr>
            <a:spLocks noGrp="1"/>
          </p:cNvSpPr>
          <p:nvPr>
            <p:ph sz="quarter" idx="54"/>
          </p:nvPr>
        </p:nvSpPr>
        <p:spPr>
          <a:xfrm>
            <a:off x="3346588" y="4114677"/>
            <a:ext cx="207352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5567534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5567534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9" name="Content Placeholder 3"/>
          <p:cNvSpPr>
            <a:spLocks noGrp="1"/>
          </p:cNvSpPr>
          <p:nvPr>
            <p:ph sz="quarter" idx="57"/>
          </p:nvPr>
        </p:nvSpPr>
        <p:spPr>
          <a:xfrm>
            <a:off x="5497863" y="4114677"/>
            <a:ext cx="1966037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0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11325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21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7611325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2" name="Content Placeholder 3"/>
          <p:cNvSpPr>
            <a:spLocks noGrp="1"/>
          </p:cNvSpPr>
          <p:nvPr>
            <p:ph sz="quarter" idx="60"/>
          </p:nvPr>
        </p:nvSpPr>
        <p:spPr>
          <a:xfrm>
            <a:off x="7541654" y="4114677"/>
            <a:ext cx="2010143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629550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24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9629550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5" name="Content Placeholder 3"/>
          <p:cNvSpPr>
            <a:spLocks noGrp="1"/>
          </p:cNvSpPr>
          <p:nvPr>
            <p:ph sz="quarter" idx="63"/>
          </p:nvPr>
        </p:nvSpPr>
        <p:spPr>
          <a:xfrm>
            <a:off x="9629551" y="4114677"/>
            <a:ext cx="204424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5917162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</a:endParaRP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0" y="3206167"/>
            <a:ext cx="12192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78952" y="4114677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iamond 2"/>
          <p:cNvSpPr/>
          <p:nvPr userDrawn="1"/>
        </p:nvSpPr>
        <p:spPr>
          <a:xfrm>
            <a:off x="1278951" y="2588869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1514081" y="2933855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774837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4774837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Diamond 41"/>
          <p:cNvSpPr/>
          <p:nvPr userDrawn="1"/>
        </p:nvSpPr>
        <p:spPr>
          <a:xfrm>
            <a:off x="4780399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5015529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8141035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8141035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8" name="Diamond 47"/>
          <p:cNvSpPr/>
          <p:nvPr userDrawn="1"/>
        </p:nvSpPr>
        <p:spPr>
          <a:xfrm>
            <a:off x="8141036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8376166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73"/>
          </p:nvPr>
        </p:nvSpPr>
        <p:spPr>
          <a:xfrm>
            <a:off x="4772089" y="4083725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quarter" idx="74"/>
          </p:nvPr>
        </p:nvSpPr>
        <p:spPr>
          <a:xfrm>
            <a:off x="8141036" y="4112654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3426078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964136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Valid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75063" y="1994264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981587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2981586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131130" y="1442441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5463668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6874457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8381045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9760197" y="1412314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232370" y="1901559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4232369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5582474" y="1872808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71" hasCustomPrompt="1"/>
          </p:nvPr>
        </p:nvSpPr>
        <p:spPr>
          <a:xfrm>
            <a:off x="5582473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2" name="Oval 51"/>
          <p:cNvSpPr/>
          <p:nvPr userDrawn="1"/>
        </p:nvSpPr>
        <p:spPr>
          <a:xfrm>
            <a:off x="7028372" y="187280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7028371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8533606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73" hasCustomPrompt="1"/>
          </p:nvPr>
        </p:nvSpPr>
        <p:spPr>
          <a:xfrm>
            <a:off x="8533605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10033321" y="1908415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74" hasCustomPrompt="1"/>
          </p:nvPr>
        </p:nvSpPr>
        <p:spPr>
          <a:xfrm>
            <a:off x="10033320" y="2093507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775063" y="278641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 userDrawn="1"/>
        </p:nvSpPr>
        <p:spPr>
          <a:xfrm>
            <a:off x="2981587" y="269371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75" hasCustomPrompt="1"/>
          </p:nvPr>
        </p:nvSpPr>
        <p:spPr>
          <a:xfrm>
            <a:off x="2981586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4232370" y="2693712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76" hasCustomPrompt="1"/>
          </p:nvPr>
        </p:nvSpPr>
        <p:spPr>
          <a:xfrm>
            <a:off x="4232369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7" name="Oval 66"/>
          <p:cNvSpPr/>
          <p:nvPr userDrawn="1"/>
        </p:nvSpPr>
        <p:spPr>
          <a:xfrm>
            <a:off x="5582474" y="266496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77" hasCustomPrompt="1"/>
          </p:nvPr>
        </p:nvSpPr>
        <p:spPr>
          <a:xfrm>
            <a:off x="5582473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7028372" y="266496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78" hasCustomPrompt="1"/>
          </p:nvPr>
        </p:nvSpPr>
        <p:spPr>
          <a:xfrm>
            <a:off x="7028371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8533606" y="269371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79" hasCustomPrompt="1"/>
          </p:nvPr>
        </p:nvSpPr>
        <p:spPr>
          <a:xfrm>
            <a:off x="8533605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10033321" y="2700568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10033320" y="288566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7" name="Rectangle 76"/>
          <p:cNvSpPr/>
          <p:nvPr userDrawn="1"/>
        </p:nvSpPr>
        <p:spPr>
          <a:xfrm>
            <a:off x="775063" y="3544639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2981587" y="3451934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2981586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4232370" y="3451934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82" hasCustomPrompt="1"/>
          </p:nvPr>
        </p:nvSpPr>
        <p:spPr>
          <a:xfrm>
            <a:off x="4232369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582474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83" hasCustomPrompt="1"/>
          </p:nvPr>
        </p:nvSpPr>
        <p:spPr>
          <a:xfrm>
            <a:off x="5582473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4" name="Oval 83"/>
          <p:cNvSpPr/>
          <p:nvPr userDrawn="1"/>
        </p:nvSpPr>
        <p:spPr>
          <a:xfrm>
            <a:off x="7028372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84" hasCustomPrompt="1"/>
          </p:nvPr>
        </p:nvSpPr>
        <p:spPr>
          <a:xfrm>
            <a:off x="7028371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8533606" y="3451934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85" hasCustomPrompt="1"/>
          </p:nvPr>
        </p:nvSpPr>
        <p:spPr>
          <a:xfrm>
            <a:off x="8533605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8" name="Oval 87"/>
          <p:cNvSpPr/>
          <p:nvPr userDrawn="1"/>
        </p:nvSpPr>
        <p:spPr>
          <a:xfrm>
            <a:off x="10033321" y="345879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86" hasCustomPrompt="1"/>
          </p:nvPr>
        </p:nvSpPr>
        <p:spPr>
          <a:xfrm>
            <a:off x="10033320" y="364388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15" name="Rectangle 114"/>
          <p:cNvSpPr/>
          <p:nvPr userDrawn="1"/>
        </p:nvSpPr>
        <p:spPr>
          <a:xfrm>
            <a:off x="775063" y="433810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6" name="Oval 115"/>
          <p:cNvSpPr/>
          <p:nvPr userDrawn="1"/>
        </p:nvSpPr>
        <p:spPr>
          <a:xfrm>
            <a:off x="2981587" y="424540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6" name="Text Placeholder 13"/>
          <p:cNvSpPr>
            <a:spLocks noGrp="1"/>
          </p:cNvSpPr>
          <p:nvPr>
            <p:ph type="body" sz="quarter" idx="87" hasCustomPrompt="1"/>
          </p:nvPr>
        </p:nvSpPr>
        <p:spPr>
          <a:xfrm>
            <a:off x="2981586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27" name="Oval 126"/>
          <p:cNvSpPr/>
          <p:nvPr userDrawn="1"/>
        </p:nvSpPr>
        <p:spPr>
          <a:xfrm>
            <a:off x="4232370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8" name="Text Placeholder 13"/>
          <p:cNvSpPr>
            <a:spLocks noGrp="1"/>
          </p:cNvSpPr>
          <p:nvPr>
            <p:ph type="body" sz="quarter" idx="88" hasCustomPrompt="1"/>
          </p:nvPr>
        </p:nvSpPr>
        <p:spPr>
          <a:xfrm>
            <a:off x="4232369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29" name="Oval 128"/>
          <p:cNvSpPr/>
          <p:nvPr userDrawn="1"/>
        </p:nvSpPr>
        <p:spPr>
          <a:xfrm>
            <a:off x="5582474" y="4216651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0" name="Text Placeholder 13"/>
          <p:cNvSpPr>
            <a:spLocks noGrp="1"/>
          </p:cNvSpPr>
          <p:nvPr>
            <p:ph type="body" sz="quarter" idx="89" hasCustomPrompt="1"/>
          </p:nvPr>
        </p:nvSpPr>
        <p:spPr>
          <a:xfrm>
            <a:off x="5582473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1" name="Oval 130"/>
          <p:cNvSpPr/>
          <p:nvPr userDrawn="1"/>
        </p:nvSpPr>
        <p:spPr>
          <a:xfrm>
            <a:off x="7028372" y="42166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2" name="Text Placeholder 13"/>
          <p:cNvSpPr>
            <a:spLocks noGrp="1"/>
          </p:cNvSpPr>
          <p:nvPr>
            <p:ph type="body" sz="quarter" idx="90" hasCustomPrompt="1"/>
          </p:nvPr>
        </p:nvSpPr>
        <p:spPr>
          <a:xfrm>
            <a:off x="7028371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3" name="Oval 132"/>
          <p:cNvSpPr/>
          <p:nvPr userDrawn="1"/>
        </p:nvSpPr>
        <p:spPr>
          <a:xfrm>
            <a:off x="8533606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4" name="Text Placeholder 13"/>
          <p:cNvSpPr>
            <a:spLocks noGrp="1"/>
          </p:cNvSpPr>
          <p:nvPr>
            <p:ph type="body" sz="quarter" idx="91" hasCustomPrompt="1"/>
          </p:nvPr>
        </p:nvSpPr>
        <p:spPr>
          <a:xfrm>
            <a:off x="8533605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5" name="Oval 134"/>
          <p:cNvSpPr/>
          <p:nvPr userDrawn="1"/>
        </p:nvSpPr>
        <p:spPr>
          <a:xfrm>
            <a:off x="10033321" y="425225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6" name="Text Placeholder 13"/>
          <p:cNvSpPr>
            <a:spLocks noGrp="1"/>
          </p:cNvSpPr>
          <p:nvPr>
            <p:ph type="body" sz="quarter" idx="92" hasCustomPrompt="1"/>
          </p:nvPr>
        </p:nvSpPr>
        <p:spPr>
          <a:xfrm>
            <a:off x="10033320" y="443735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7" name="Rectangle 136"/>
          <p:cNvSpPr/>
          <p:nvPr userDrawn="1"/>
        </p:nvSpPr>
        <p:spPr>
          <a:xfrm>
            <a:off x="775063" y="5053056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8" name="Oval 137"/>
          <p:cNvSpPr/>
          <p:nvPr userDrawn="1"/>
        </p:nvSpPr>
        <p:spPr>
          <a:xfrm>
            <a:off x="2981587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9" name="Text Placeholder 13"/>
          <p:cNvSpPr>
            <a:spLocks noGrp="1"/>
          </p:cNvSpPr>
          <p:nvPr>
            <p:ph type="body" sz="quarter" idx="93" hasCustomPrompt="1"/>
          </p:nvPr>
        </p:nvSpPr>
        <p:spPr>
          <a:xfrm>
            <a:off x="2981586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0" name="Oval 139"/>
          <p:cNvSpPr/>
          <p:nvPr userDrawn="1"/>
        </p:nvSpPr>
        <p:spPr>
          <a:xfrm>
            <a:off x="4232370" y="496035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1" name="Text Placeholder 13"/>
          <p:cNvSpPr>
            <a:spLocks noGrp="1"/>
          </p:cNvSpPr>
          <p:nvPr>
            <p:ph type="body" sz="quarter" idx="94" hasCustomPrompt="1"/>
          </p:nvPr>
        </p:nvSpPr>
        <p:spPr>
          <a:xfrm>
            <a:off x="4232369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2" name="Oval 141"/>
          <p:cNvSpPr/>
          <p:nvPr userDrawn="1"/>
        </p:nvSpPr>
        <p:spPr>
          <a:xfrm>
            <a:off x="5582474" y="493160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3" name="Text Placeholder 13"/>
          <p:cNvSpPr>
            <a:spLocks noGrp="1"/>
          </p:cNvSpPr>
          <p:nvPr>
            <p:ph type="body" sz="quarter" idx="95" hasCustomPrompt="1"/>
          </p:nvPr>
        </p:nvSpPr>
        <p:spPr>
          <a:xfrm>
            <a:off x="5582473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4" name="Oval 143"/>
          <p:cNvSpPr/>
          <p:nvPr userDrawn="1"/>
        </p:nvSpPr>
        <p:spPr>
          <a:xfrm>
            <a:off x="7028372" y="4931600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5" name="Text Placeholder 13"/>
          <p:cNvSpPr>
            <a:spLocks noGrp="1"/>
          </p:cNvSpPr>
          <p:nvPr>
            <p:ph type="body" sz="quarter" idx="96" hasCustomPrompt="1"/>
          </p:nvPr>
        </p:nvSpPr>
        <p:spPr>
          <a:xfrm>
            <a:off x="7028371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6" name="Oval 145"/>
          <p:cNvSpPr/>
          <p:nvPr userDrawn="1"/>
        </p:nvSpPr>
        <p:spPr>
          <a:xfrm>
            <a:off x="8533606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7" name="Text Placeholder 13"/>
          <p:cNvSpPr>
            <a:spLocks noGrp="1"/>
          </p:cNvSpPr>
          <p:nvPr>
            <p:ph type="body" sz="quarter" idx="97" hasCustomPrompt="1"/>
          </p:nvPr>
        </p:nvSpPr>
        <p:spPr>
          <a:xfrm>
            <a:off x="8533605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8" name="Oval 147"/>
          <p:cNvSpPr/>
          <p:nvPr userDrawn="1"/>
        </p:nvSpPr>
        <p:spPr>
          <a:xfrm>
            <a:off x="10033321" y="4967207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9" name="Text Placeholder 13"/>
          <p:cNvSpPr>
            <a:spLocks noGrp="1"/>
          </p:cNvSpPr>
          <p:nvPr>
            <p:ph type="body" sz="quarter" idx="98" hasCustomPrompt="1"/>
          </p:nvPr>
        </p:nvSpPr>
        <p:spPr>
          <a:xfrm>
            <a:off x="10033320" y="5152299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50" name="Oval 149"/>
          <p:cNvSpPr/>
          <p:nvPr userDrawn="1"/>
        </p:nvSpPr>
        <p:spPr>
          <a:xfrm>
            <a:off x="775064" y="5799914"/>
            <a:ext cx="154356" cy="1543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1" name="Text Placeholder 13"/>
          <p:cNvSpPr>
            <a:spLocks noGrp="1"/>
          </p:cNvSpPr>
          <p:nvPr>
            <p:ph type="body" sz="quarter" idx="99" hasCustomPrompt="1"/>
          </p:nvPr>
        </p:nvSpPr>
        <p:spPr>
          <a:xfrm>
            <a:off x="2959821" y="1443523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2" name="Text Placeholder 13"/>
          <p:cNvSpPr>
            <a:spLocks noGrp="1"/>
          </p:cNvSpPr>
          <p:nvPr>
            <p:ph type="body" sz="quarter" idx="100" hasCustomPrompt="1"/>
          </p:nvPr>
        </p:nvSpPr>
        <p:spPr>
          <a:xfrm>
            <a:off x="2277488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Warning</a:t>
            </a:r>
          </a:p>
        </p:txBody>
      </p:sp>
      <p:sp>
        <p:nvSpPr>
          <p:cNvPr id="153" name="Oval 152"/>
          <p:cNvSpPr/>
          <p:nvPr userDrawn="1"/>
        </p:nvSpPr>
        <p:spPr>
          <a:xfrm>
            <a:off x="2088416" y="5799914"/>
            <a:ext cx="154356" cy="1543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4" name="Text Placeholder 13"/>
          <p:cNvSpPr>
            <a:spLocks noGrp="1"/>
          </p:cNvSpPr>
          <p:nvPr>
            <p:ph type="body" sz="quarter" idx="101" hasCustomPrompt="1"/>
          </p:nvPr>
        </p:nvSpPr>
        <p:spPr>
          <a:xfrm>
            <a:off x="3557337" y="5735657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Critical</a:t>
            </a:r>
          </a:p>
        </p:txBody>
      </p:sp>
      <p:sp>
        <p:nvSpPr>
          <p:cNvPr id="155" name="Oval 154"/>
          <p:cNvSpPr/>
          <p:nvPr userDrawn="1"/>
        </p:nvSpPr>
        <p:spPr>
          <a:xfrm>
            <a:off x="3368265" y="5793693"/>
            <a:ext cx="154356" cy="154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711917" y="2078288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7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11917" y="285562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8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711917" y="361204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9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690928" y="4416129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1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725482" y="5128025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2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10780632" y="2072488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3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0780632" y="287277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4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10804555" y="363792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5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0791723" y="442168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6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10791723" y="512699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7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9100457" y="5636324"/>
            <a:ext cx="253193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i="1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1039427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80160" y="1039345"/>
            <a:ext cx="9356370" cy="414032"/>
          </a:xfrm>
          <a:prstGeom prst="rect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1330216" y="1107938"/>
            <a:ext cx="7256427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1321508" y="156445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330217" y="194198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559046" y="156445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$0,00,000.00</a:t>
            </a:r>
          </a:p>
        </p:txBody>
      </p:sp>
      <p:sp>
        <p:nvSpPr>
          <p:cNvPr id="103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1306476" y="207260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1315185" y="245013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7544014" y="207260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07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1306476" y="2572043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1315185" y="2949568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7544014" y="2572043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0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306476" y="3095487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1315185" y="3473012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7544014" y="3095487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3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306476" y="3580488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4" name="Straight Connector 113"/>
          <p:cNvCxnSpPr/>
          <p:nvPr userDrawn="1"/>
        </p:nvCxnSpPr>
        <p:spPr>
          <a:xfrm>
            <a:off x="1315185" y="3958013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7544014" y="3580488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1306476" y="4100960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9" name="Straight Connector 118"/>
          <p:cNvCxnSpPr/>
          <p:nvPr userDrawn="1"/>
        </p:nvCxnSpPr>
        <p:spPr>
          <a:xfrm>
            <a:off x="1315185" y="4478485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544014" y="4100960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cxnSp>
        <p:nvCxnSpPr>
          <p:cNvPr id="121" name="Straight Connector 120"/>
          <p:cNvCxnSpPr/>
          <p:nvPr userDrawn="1"/>
        </p:nvCxnSpPr>
        <p:spPr>
          <a:xfrm>
            <a:off x="6453051" y="4986413"/>
            <a:ext cx="4104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 Placeholder 13"/>
          <p:cNvSpPr>
            <a:spLocks noGrp="1"/>
          </p:cNvSpPr>
          <p:nvPr>
            <p:ph type="body" sz="quarter" idx="114" hasCustomPrompt="1"/>
          </p:nvPr>
        </p:nvSpPr>
        <p:spPr>
          <a:xfrm>
            <a:off x="8725988" y="4608888"/>
            <a:ext cx="1846217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115" hasCustomPrompt="1"/>
          </p:nvPr>
        </p:nvSpPr>
        <p:spPr>
          <a:xfrm>
            <a:off x="6098384" y="4608888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24" name="Straight Connector 123"/>
          <p:cNvCxnSpPr/>
          <p:nvPr userDrawn="1"/>
        </p:nvCxnSpPr>
        <p:spPr>
          <a:xfrm>
            <a:off x="6098384" y="5483857"/>
            <a:ext cx="4490168" cy="0"/>
          </a:xfrm>
          <a:prstGeom prst="line">
            <a:avLst/>
          </a:prstGeom>
          <a:ln w="28575">
            <a:solidFill>
              <a:srgbClr val="FF890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 Placeholder 13"/>
          <p:cNvSpPr>
            <a:spLocks noGrp="1"/>
          </p:cNvSpPr>
          <p:nvPr>
            <p:ph type="body" sz="quarter" idx="116" hasCustomPrompt="1"/>
          </p:nvPr>
        </p:nvSpPr>
        <p:spPr>
          <a:xfrm>
            <a:off x="8456023" y="5106332"/>
            <a:ext cx="2121433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30% off - $0,00,000.00</a:t>
            </a:r>
          </a:p>
        </p:txBody>
      </p:sp>
      <p:sp>
        <p:nvSpPr>
          <p:cNvPr id="160" name="Text Placeholder 13"/>
          <p:cNvSpPr>
            <a:spLocks noGrp="1"/>
          </p:cNvSpPr>
          <p:nvPr>
            <p:ph type="body" sz="quarter" idx="117" hasCustomPrompt="1"/>
          </p:nvPr>
        </p:nvSpPr>
        <p:spPr>
          <a:xfrm>
            <a:off x="6103635" y="5106332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8456023" y="5614260"/>
            <a:ext cx="2131215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rgbClr val="FFA02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70" name="Text Placeholder 13"/>
          <p:cNvSpPr>
            <a:spLocks noGrp="1"/>
          </p:cNvSpPr>
          <p:nvPr>
            <p:ph type="body" sz="quarter" idx="119" hasCustomPrompt="1"/>
          </p:nvPr>
        </p:nvSpPr>
        <p:spPr>
          <a:xfrm>
            <a:off x="6113417" y="5614260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</a:p>
        </p:txBody>
      </p:sp>
      <p:sp>
        <p:nvSpPr>
          <p:cNvPr id="36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8095365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2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997120" y="4133378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767828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1868430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6803" y="3814350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1218583" y="4423347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2560463" y="1224700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3331171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05" hasCustomPrompt="1"/>
          </p:nvPr>
        </p:nvSpPr>
        <p:spPr>
          <a:xfrm>
            <a:off x="3431773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3810142" y="2447099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ontent Placeholder 3"/>
          <p:cNvSpPr>
            <a:spLocks noGrp="1"/>
          </p:cNvSpPr>
          <p:nvPr>
            <p:ph sz="quarter" idx="106"/>
          </p:nvPr>
        </p:nvSpPr>
        <p:spPr>
          <a:xfrm>
            <a:off x="2781926" y="1514669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405413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82483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8" hasCustomPrompt="1"/>
          </p:nvPr>
        </p:nvSpPr>
        <p:spPr>
          <a:xfrm>
            <a:off x="492544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303810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ontent Placeholder 3"/>
          <p:cNvSpPr>
            <a:spLocks noGrp="1"/>
          </p:cNvSpPr>
          <p:nvPr>
            <p:ph sz="quarter" idx="109"/>
          </p:nvPr>
        </p:nvSpPr>
        <p:spPr>
          <a:xfrm>
            <a:off x="427559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6332024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11" hasCustomPrompt="1"/>
          </p:nvPr>
        </p:nvSpPr>
        <p:spPr>
          <a:xfrm>
            <a:off x="6432626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5" name="Straight Connector 54"/>
          <p:cNvCxnSpPr/>
          <p:nvPr userDrawn="1"/>
        </p:nvCxnSpPr>
        <p:spPr>
          <a:xfrm>
            <a:off x="6810995" y="244524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13757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790827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114" hasCustomPrompt="1"/>
          </p:nvPr>
        </p:nvSpPr>
        <p:spPr>
          <a:xfrm>
            <a:off x="800888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8334996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ontent Placeholder 3"/>
          <p:cNvSpPr>
            <a:spLocks noGrp="1"/>
          </p:cNvSpPr>
          <p:nvPr>
            <p:ph sz="quarter" idx="115"/>
          </p:nvPr>
        </p:nvSpPr>
        <p:spPr>
          <a:xfrm>
            <a:off x="735903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Oval 67"/>
          <p:cNvSpPr/>
          <p:nvPr userDrawn="1"/>
        </p:nvSpPr>
        <p:spPr>
          <a:xfrm>
            <a:off x="9475824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17" hasCustomPrompt="1"/>
          </p:nvPr>
        </p:nvSpPr>
        <p:spPr>
          <a:xfrm>
            <a:off x="9576426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9972206" y="2517222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5570026" y="1209985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Content Placeholder 3"/>
          <p:cNvSpPr>
            <a:spLocks noGrp="1"/>
          </p:cNvSpPr>
          <p:nvPr>
            <p:ph sz="quarter" idx="119"/>
          </p:nvPr>
        </p:nvSpPr>
        <p:spPr>
          <a:xfrm>
            <a:off x="5791489" y="1499954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120" hasCustomPrompt="1"/>
          </p:nvPr>
        </p:nvSpPr>
        <p:spPr>
          <a:xfrm>
            <a:off x="8597009" y="1171346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121"/>
          </p:nvPr>
        </p:nvSpPr>
        <p:spPr>
          <a:xfrm>
            <a:off x="8818472" y="1461315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3896125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9399487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Omnichannel enabled, supporting multiple distribution form factors including desktop and mobile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695930" y="4234527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Complex Engineering required to support 10 million users/day with real-time distribution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547709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Had to support video content, unstructured user content and hard data for fans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65500" y="0"/>
            <a:ext cx="8843963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0" y="0"/>
            <a:ext cx="3381469" cy="6235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687324"/>
            <a:ext cx="3008767" cy="1054979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1200"/>
              </a:spcBef>
              <a:buNone/>
              <a:defRPr sz="3200" b="1" baseline="0">
                <a:solidFill>
                  <a:srgbClr val="FF8909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702483" y="4236435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Line 11"/>
          <p:cNvSpPr>
            <a:spLocks noChangeShapeType="1"/>
          </p:cNvSpPr>
          <p:nvPr userDrawn="1"/>
        </p:nvSpPr>
        <p:spPr bwMode="auto">
          <a:xfrm flipV="1">
            <a:off x="8114271" y="3808341"/>
            <a:ext cx="0" cy="2055946"/>
          </a:xfrm>
          <a:prstGeom prst="line">
            <a:avLst/>
          </a:prstGeom>
          <a:noFill/>
          <a:ln w="15875" cap="rnd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588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1776422"/>
            <a:ext cx="3008767" cy="3475233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6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Rounded Rectangle 17"/>
          <p:cNvSpPr/>
          <p:nvPr userDrawn="1"/>
        </p:nvSpPr>
        <p:spPr>
          <a:xfrm>
            <a:off x="3865419" y="1962278"/>
            <a:ext cx="8181108" cy="3515591"/>
          </a:xfrm>
          <a:prstGeom prst="roundRect">
            <a:avLst>
              <a:gd name="adj" fmla="val 335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547709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9406040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31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3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0486629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32"/>
          </p:nvPr>
        </p:nvSpPr>
        <p:spPr>
          <a:xfrm>
            <a:off x="8366117" y="210031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503745" y="209753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306102" y="1624065"/>
            <a:ext cx="3579797" cy="4139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162406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55008" y="1619808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CASE STUDY HEADER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96450" cy="5810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85061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649538" y="1346200"/>
            <a:ext cx="6918325" cy="4718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299203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7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4934279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9"/>
          </p:nvPr>
        </p:nvSpPr>
        <p:spPr>
          <a:xfrm>
            <a:off x="0" y="0"/>
            <a:ext cx="12192000" cy="1724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797797" y="2946163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797797" y="2185851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quarter" idx="120"/>
          </p:nvPr>
        </p:nvSpPr>
        <p:spPr>
          <a:xfrm>
            <a:off x="6205820" y="2955458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121" hasCustomPrompt="1"/>
          </p:nvPr>
        </p:nvSpPr>
        <p:spPr>
          <a:xfrm>
            <a:off x="6205820" y="2195146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61167" y="2072643"/>
            <a:ext cx="0" cy="354438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11266" y="1041000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5231221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ingle Column Tex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518277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1950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558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4019509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6238092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32"/>
          </p:nvPr>
        </p:nvSpPr>
        <p:spPr>
          <a:xfrm>
            <a:off x="6778388" y="1423798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8841023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1803931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408539" y="390699"/>
            <a:ext cx="11374922" cy="546977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2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3750143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4368657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1026206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7251056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8649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Header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715298" y="1228802"/>
            <a:ext cx="11060771" cy="4619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1141156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2339232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1950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Calibri"/>
                <a:ea typeface="Roboto" panose="02000000000000000000" pitchFamily="2" charset="0"/>
                <a:cs typeface="Futura Book"/>
              </a:rPr>
              <a:pPr marL="865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000" dirty="0">
              <a:solidFill>
                <a:prstClr val="black"/>
              </a:solidFill>
              <a:latin typeface="Calibri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27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prstClr val="white">
                    <a:lumMod val="75000"/>
                  </a:prstClr>
                </a:solidFill>
                <a:latin typeface="Calibri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prstClr val="white">
                  <a:lumMod val="75000"/>
                </a:prstClr>
              </a:solidFill>
              <a:latin typeface="Calibri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0751022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Picture Placeholder 3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5990010"/>
              <a:ext cx="12192000" cy="867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188121" y="6313174"/>
              <a:ext cx="1497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spc="300" dirty="0">
                  <a:solidFill>
                    <a:prstClr val="white"/>
                  </a:solidFill>
                  <a:latin typeface="Calibri"/>
                  <a:ea typeface="Roboto" charset="0"/>
                  <a:cs typeface="Roboto" charset="0"/>
                </a:rPr>
                <a:t>www.tavant.com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715388" y="4614712"/>
              <a:ext cx="4308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spc="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Thin" charset="0"/>
                  <a:cs typeface="Roboto Thin" charset="0"/>
                </a:rPr>
                <a:t>PEOPLE. PASSION. EXCELLENCE.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3087584" y="4891711"/>
              <a:ext cx="5224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Santa Clara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Indianapolis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New Jersey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Toronto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London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Bangalore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Noida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Sydney </a:t>
              </a:r>
              <a:r>
                <a:rPr lang="en-US" sz="10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Tokyo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533099" y="5137932"/>
              <a:ext cx="25314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Tel: +1(866) 9-TAVANT </a:t>
              </a:r>
              <a:r>
                <a:rPr lang="en-US" sz="900" dirty="0">
                  <a:solidFill>
                    <a:srgbClr val="FF9F1B"/>
                  </a:solidFill>
                  <a:latin typeface="Calibri"/>
                  <a:ea typeface="Roboto" panose="02000000000000000000" pitchFamily="2" charset="0"/>
                  <a:cs typeface="+mn-cs"/>
                </a:rPr>
                <a:t>| 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" panose="02000000000000000000" pitchFamily="2" charset="0"/>
                  <a:cs typeface="+mn-cs"/>
                </a:rPr>
                <a:t>Email: hello@tavant.com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92040" y="6313174"/>
              <a:ext cx="1353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spc="600" dirty="0">
                  <a:solidFill>
                    <a:prstClr val="white">
                      <a:lumMod val="65000"/>
                    </a:prstClr>
                  </a:solidFill>
                  <a:latin typeface="Calibri"/>
                  <a:ea typeface="Roboto" panose="02000000000000000000" pitchFamily="2" charset="0"/>
                  <a:cs typeface="Montserrat" charset="0"/>
                </a:rPr>
                <a:t>|||||||||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73388" y="1848072"/>
              <a:ext cx="49118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400" b="1" spc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Roboto Medium" panose="02000000000000000000" pitchFamily="2" charset="0"/>
                  <a:cs typeface="+mn-cs"/>
                </a:rPr>
                <a:t>THANK YOU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33672" y="6274317"/>
              <a:ext cx="1155494" cy="283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64054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9381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Base Template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7775" y="2793301"/>
            <a:ext cx="7156450" cy="606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WITH COMBINED INFORMATION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0525769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494160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05252"/>
            <a:ext cx="10363200" cy="5483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i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PARTNER NAME OR LOGO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802014"/>
            <a:ext cx="8534400" cy="2994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i="0" spc="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253633"/>
            <a:ext cx="10363200" cy="5483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6243207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6" name="Table Placeholder 15"/>
          <p:cNvSpPr>
            <a:spLocks noGrp="1"/>
          </p:cNvSpPr>
          <p:nvPr>
            <p:ph type="tbl" sz="quarter" idx="13"/>
          </p:nvPr>
        </p:nvSpPr>
        <p:spPr>
          <a:xfrm>
            <a:off x="808038" y="1700213"/>
            <a:ext cx="6462414" cy="3747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093253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8307" y="515155"/>
            <a:ext cx="6462145" cy="5483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270452" y="0"/>
            <a:ext cx="49215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8337200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2526" y="5030425"/>
            <a:ext cx="10483680" cy="568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 i="0" spc="300">
                <a:solidFill>
                  <a:schemeClr val="bg1"/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SUB HEADER </a:t>
            </a:r>
            <a:r>
              <a:rPr lang="en-US" dirty="0" err="1"/>
              <a:t>TIxTLE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962526" y="4374818"/>
            <a:ext cx="10483680" cy="65560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 i="0">
                <a:solidFill>
                  <a:srgbClr val="FFA02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524006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016667" y="1608138"/>
            <a:ext cx="3180683" cy="75712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600" b="1">
                <a:solidFill>
                  <a:srgbClr val="FFA021"/>
                </a:solidFill>
                <a:latin typeface="+mj-lt"/>
                <a:ea typeface="Roboto Black" pitchFamily="2" charset="0"/>
                <a:cs typeface="Roboto Black" pitchFamily="2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 b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 b="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 b="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35135"/>
            <a:ext cx="5245331" cy="353367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r>
              <a:rPr lang="en-US" dirty="0"/>
              <a:t>Graphic Element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16667" y="2365260"/>
            <a:ext cx="3181350" cy="247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5991801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icture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1030524"/>
            <a:ext cx="4567367" cy="513828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8909"/>
              </a:buClr>
              <a:buFont typeface="Calibri" panose="020F0502020204030204" pitchFamily="34" charset="0"/>
              <a:buNone/>
              <a:defRPr sz="2800"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4559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760" y="1509713"/>
            <a:ext cx="5257801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509713"/>
            <a:ext cx="5257801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4911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mage_Doub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quarter" idx="19"/>
          </p:nvPr>
        </p:nvSpPr>
        <p:spPr>
          <a:xfrm>
            <a:off x="9242041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5"/>
          </p:nvPr>
        </p:nvSpPr>
        <p:spPr>
          <a:xfrm>
            <a:off x="6104990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827616" y="4149357"/>
            <a:ext cx="3749040" cy="143649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202391" y="1113715"/>
            <a:ext cx="2635250" cy="4238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6104990" y="1127763"/>
            <a:ext cx="263555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8239" y="-12358"/>
            <a:ext cx="6218609" cy="6211479"/>
          </a:xfrm>
          <a:custGeom>
            <a:avLst/>
            <a:gdLst>
              <a:gd name="connsiteX0" fmla="*/ 0 w 6095040"/>
              <a:gd name="connsiteY0" fmla="*/ 0 h 6236192"/>
              <a:gd name="connsiteX1" fmla="*/ 6095040 w 6095040"/>
              <a:gd name="connsiteY1" fmla="*/ 0 h 6236192"/>
              <a:gd name="connsiteX2" fmla="*/ 6095040 w 6095040"/>
              <a:gd name="connsiteY2" fmla="*/ 6236192 h 6236192"/>
              <a:gd name="connsiteX3" fmla="*/ 0 w 6095040"/>
              <a:gd name="connsiteY3" fmla="*/ 6236192 h 6236192"/>
              <a:gd name="connsiteX4" fmla="*/ 0 w 6095040"/>
              <a:gd name="connsiteY4" fmla="*/ 0 h 6236192"/>
              <a:gd name="connsiteX0" fmla="*/ 0 w 10605257"/>
              <a:gd name="connsiteY0" fmla="*/ 0 h 6248549"/>
              <a:gd name="connsiteX1" fmla="*/ 1060525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0 w 10605257"/>
              <a:gd name="connsiteY0" fmla="*/ 0 h 6248549"/>
              <a:gd name="connsiteX1" fmla="*/ 469872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1631091 w 12236348"/>
              <a:gd name="connsiteY0" fmla="*/ 0 h 6248549"/>
              <a:gd name="connsiteX1" fmla="*/ 6329818 w 12236348"/>
              <a:gd name="connsiteY1" fmla="*/ 12357 h 6248549"/>
              <a:gd name="connsiteX2" fmla="*/ 12236348 w 12236348"/>
              <a:gd name="connsiteY2" fmla="*/ 6248549 h 6248549"/>
              <a:gd name="connsiteX3" fmla="*/ 0 w 12236348"/>
              <a:gd name="connsiteY3" fmla="*/ 1651835 h 6248549"/>
              <a:gd name="connsiteX4" fmla="*/ 1631091 w 12236348"/>
              <a:gd name="connsiteY4" fmla="*/ 0 h 6248549"/>
              <a:gd name="connsiteX0" fmla="*/ 1631091 w 6329818"/>
              <a:gd name="connsiteY0" fmla="*/ 0 h 6211479"/>
              <a:gd name="connsiteX1" fmla="*/ 6329818 w 6329818"/>
              <a:gd name="connsiteY1" fmla="*/ 12357 h 6211479"/>
              <a:gd name="connsiteX2" fmla="*/ 52585 w 6329818"/>
              <a:gd name="connsiteY2" fmla="*/ 6211479 h 6211479"/>
              <a:gd name="connsiteX3" fmla="*/ 0 w 6329818"/>
              <a:gd name="connsiteY3" fmla="*/ 1651835 h 6211479"/>
              <a:gd name="connsiteX4" fmla="*/ 1631091 w 6329818"/>
              <a:gd name="connsiteY4" fmla="*/ 0 h 6211479"/>
              <a:gd name="connsiteX0" fmla="*/ 1631091 w 6255678"/>
              <a:gd name="connsiteY0" fmla="*/ 0 h 6211479"/>
              <a:gd name="connsiteX1" fmla="*/ 6255678 w 6255678"/>
              <a:gd name="connsiteY1" fmla="*/ 12357 h 6211479"/>
              <a:gd name="connsiteX2" fmla="*/ 52585 w 6255678"/>
              <a:gd name="connsiteY2" fmla="*/ 6211479 h 6211479"/>
              <a:gd name="connsiteX3" fmla="*/ 0 w 6255678"/>
              <a:gd name="connsiteY3" fmla="*/ 1651835 h 6211479"/>
              <a:gd name="connsiteX4" fmla="*/ 1631091 w 6255678"/>
              <a:gd name="connsiteY4" fmla="*/ 0 h 6211479"/>
              <a:gd name="connsiteX0" fmla="*/ 1594021 w 6218608"/>
              <a:gd name="connsiteY0" fmla="*/ 0 h 6211479"/>
              <a:gd name="connsiteX1" fmla="*/ 6218608 w 6218608"/>
              <a:gd name="connsiteY1" fmla="*/ 12357 h 6211479"/>
              <a:gd name="connsiteX2" fmla="*/ 15515 w 6218608"/>
              <a:gd name="connsiteY2" fmla="*/ 6211479 h 6211479"/>
              <a:gd name="connsiteX3" fmla="*/ 0 w 6218608"/>
              <a:gd name="connsiteY3" fmla="*/ 1602408 h 6211479"/>
              <a:gd name="connsiteX4" fmla="*/ 1594021 w 6218608"/>
              <a:gd name="connsiteY4" fmla="*/ 0 h 6211479"/>
              <a:gd name="connsiteX0" fmla="*/ 1578616 w 6203203"/>
              <a:gd name="connsiteY0" fmla="*/ 0 h 6211479"/>
              <a:gd name="connsiteX1" fmla="*/ 6203203 w 6203203"/>
              <a:gd name="connsiteY1" fmla="*/ 12357 h 6211479"/>
              <a:gd name="connsiteX2" fmla="*/ 110 w 6203203"/>
              <a:gd name="connsiteY2" fmla="*/ 6211479 h 6211479"/>
              <a:gd name="connsiteX3" fmla="*/ 169946 w 6203203"/>
              <a:gd name="connsiteY3" fmla="*/ 1936041 h 6211479"/>
              <a:gd name="connsiteX4" fmla="*/ 1578616 w 6203203"/>
              <a:gd name="connsiteY4" fmla="*/ 0 h 6211479"/>
              <a:gd name="connsiteX0" fmla="*/ 1594022 w 6218609"/>
              <a:gd name="connsiteY0" fmla="*/ 0 h 6211479"/>
              <a:gd name="connsiteX1" fmla="*/ 6218609 w 6218609"/>
              <a:gd name="connsiteY1" fmla="*/ 12357 h 6211479"/>
              <a:gd name="connsiteX2" fmla="*/ 15516 w 6218609"/>
              <a:gd name="connsiteY2" fmla="*/ 6211479 h 6211479"/>
              <a:gd name="connsiteX3" fmla="*/ 0 w 6218609"/>
              <a:gd name="connsiteY3" fmla="*/ 1614766 h 6211479"/>
              <a:gd name="connsiteX4" fmla="*/ 1594022 w 6218609"/>
              <a:gd name="connsiteY4" fmla="*/ 0 h 62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8609" h="6211479">
                <a:moveTo>
                  <a:pt x="1594022" y="0"/>
                </a:moveTo>
                <a:lnTo>
                  <a:pt x="6218609" y="12357"/>
                </a:lnTo>
                <a:lnTo>
                  <a:pt x="15516" y="6211479"/>
                </a:lnTo>
                <a:cubicBezTo>
                  <a:pt x="10344" y="4675122"/>
                  <a:pt x="5172" y="3151123"/>
                  <a:pt x="0" y="1614766"/>
                </a:cubicBezTo>
                <a:lnTo>
                  <a:pt x="1594022" y="0"/>
                </a:lnTo>
                <a:close/>
              </a:path>
            </a:pathLst>
          </a:cu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6104990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/>
              <a:t>Click here to add Sub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9242042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</a:defRPr>
            </a:lvl1pPr>
          </a:lstStyle>
          <a:p>
            <a:pPr lvl="0"/>
            <a:r>
              <a:rPr lang="en-US"/>
              <a:t>Click here to add Sub title</a:t>
            </a:r>
          </a:p>
        </p:txBody>
      </p:sp>
      <p:sp>
        <p:nvSpPr>
          <p:cNvPr id="19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9365192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8178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paragraph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5930900" y="1312863"/>
            <a:ext cx="5843588" cy="448942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Graphics Placeholder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9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6873"/>
            <a:ext cx="11562931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5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4938911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817803" y="1449640"/>
            <a:ext cx="6654085" cy="375221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50" y="830262"/>
            <a:ext cx="7101838" cy="354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710951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23673" y="0"/>
            <a:ext cx="456736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5687523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6667" y="1379332"/>
            <a:ext cx="4492410" cy="6454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paragraph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3975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/>
          </p:nvPr>
        </p:nvSpPr>
        <p:spPr>
          <a:xfrm>
            <a:off x="1476103" y="2190841"/>
            <a:ext cx="4032974" cy="315305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6078941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370049" y="2215015"/>
            <a:ext cx="4844632" cy="352076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62370" y="1587730"/>
            <a:ext cx="4852311" cy="595088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1587730"/>
            <a:ext cx="6095040" cy="464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r>
              <a:rPr lang="en-US" dirty="0"/>
              <a:t>Graphics Element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3975"/>
            <a:ext cx="11411564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399237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841042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Singl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562143" y="305455"/>
            <a:ext cx="5533858" cy="561253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 baseline="0">
                <a:solidFill>
                  <a:schemeClr val="bg1"/>
                </a:solidFill>
                <a:latin typeface="Roboto Thin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1832058" y="1325305"/>
            <a:ext cx="2961598" cy="20819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040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8382" y="3553697"/>
            <a:ext cx="4668951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6073188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ngle Column 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649538" y="1346200"/>
            <a:ext cx="6918325" cy="4718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299203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7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270809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Header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715298" y="1228802"/>
            <a:ext cx="11060771" cy="4619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1141156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85165903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mage_Doub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quarter" idx="19"/>
          </p:nvPr>
        </p:nvSpPr>
        <p:spPr>
          <a:xfrm>
            <a:off x="9242041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5"/>
          </p:nvPr>
        </p:nvSpPr>
        <p:spPr>
          <a:xfrm>
            <a:off x="6104990" y="2251338"/>
            <a:ext cx="2635557" cy="329325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827616" y="4149357"/>
            <a:ext cx="3749040" cy="143649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202391" y="1113715"/>
            <a:ext cx="2635250" cy="4238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6104990" y="1127763"/>
            <a:ext cx="263555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8239" y="-12358"/>
            <a:ext cx="6218609" cy="6211479"/>
          </a:xfrm>
          <a:custGeom>
            <a:avLst/>
            <a:gdLst>
              <a:gd name="connsiteX0" fmla="*/ 0 w 6095040"/>
              <a:gd name="connsiteY0" fmla="*/ 0 h 6236192"/>
              <a:gd name="connsiteX1" fmla="*/ 6095040 w 6095040"/>
              <a:gd name="connsiteY1" fmla="*/ 0 h 6236192"/>
              <a:gd name="connsiteX2" fmla="*/ 6095040 w 6095040"/>
              <a:gd name="connsiteY2" fmla="*/ 6236192 h 6236192"/>
              <a:gd name="connsiteX3" fmla="*/ 0 w 6095040"/>
              <a:gd name="connsiteY3" fmla="*/ 6236192 h 6236192"/>
              <a:gd name="connsiteX4" fmla="*/ 0 w 6095040"/>
              <a:gd name="connsiteY4" fmla="*/ 0 h 6236192"/>
              <a:gd name="connsiteX0" fmla="*/ 0 w 10605257"/>
              <a:gd name="connsiteY0" fmla="*/ 0 h 6248549"/>
              <a:gd name="connsiteX1" fmla="*/ 1060525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0 w 10605257"/>
              <a:gd name="connsiteY0" fmla="*/ 0 h 6248549"/>
              <a:gd name="connsiteX1" fmla="*/ 4698727 w 10605257"/>
              <a:gd name="connsiteY1" fmla="*/ 12357 h 6248549"/>
              <a:gd name="connsiteX2" fmla="*/ 10605257 w 10605257"/>
              <a:gd name="connsiteY2" fmla="*/ 6248549 h 6248549"/>
              <a:gd name="connsiteX3" fmla="*/ 4510217 w 10605257"/>
              <a:gd name="connsiteY3" fmla="*/ 6248549 h 6248549"/>
              <a:gd name="connsiteX4" fmla="*/ 0 w 10605257"/>
              <a:gd name="connsiteY4" fmla="*/ 0 h 6248549"/>
              <a:gd name="connsiteX0" fmla="*/ 1631091 w 12236348"/>
              <a:gd name="connsiteY0" fmla="*/ 0 h 6248549"/>
              <a:gd name="connsiteX1" fmla="*/ 6329818 w 12236348"/>
              <a:gd name="connsiteY1" fmla="*/ 12357 h 6248549"/>
              <a:gd name="connsiteX2" fmla="*/ 12236348 w 12236348"/>
              <a:gd name="connsiteY2" fmla="*/ 6248549 h 6248549"/>
              <a:gd name="connsiteX3" fmla="*/ 0 w 12236348"/>
              <a:gd name="connsiteY3" fmla="*/ 1651835 h 6248549"/>
              <a:gd name="connsiteX4" fmla="*/ 1631091 w 12236348"/>
              <a:gd name="connsiteY4" fmla="*/ 0 h 6248549"/>
              <a:gd name="connsiteX0" fmla="*/ 1631091 w 6329818"/>
              <a:gd name="connsiteY0" fmla="*/ 0 h 6211479"/>
              <a:gd name="connsiteX1" fmla="*/ 6329818 w 6329818"/>
              <a:gd name="connsiteY1" fmla="*/ 12357 h 6211479"/>
              <a:gd name="connsiteX2" fmla="*/ 52585 w 6329818"/>
              <a:gd name="connsiteY2" fmla="*/ 6211479 h 6211479"/>
              <a:gd name="connsiteX3" fmla="*/ 0 w 6329818"/>
              <a:gd name="connsiteY3" fmla="*/ 1651835 h 6211479"/>
              <a:gd name="connsiteX4" fmla="*/ 1631091 w 6329818"/>
              <a:gd name="connsiteY4" fmla="*/ 0 h 6211479"/>
              <a:gd name="connsiteX0" fmla="*/ 1631091 w 6255678"/>
              <a:gd name="connsiteY0" fmla="*/ 0 h 6211479"/>
              <a:gd name="connsiteX1" fmla="*/ 6255678 w 6255678"/>
              <a:gd name="connsiteY1" fmla="*/ 12357 h 6211479"/>
              <a:gd name="connsiteX2" fmla="*/ 52585 w 6255678"/>
              <a:gd name="connsiteY2" fmla="*/ 6211479 h 6211479"/>
              <a:gd name="connsiteX3" fmla="*/ 0 w 6255678"/>
              <a:gd name="connsiteY3" fmla="*/ 1651835 h 6211479"/>
              <a:gd name="connsiteX4" fmla="*/ 1631091 w 6255678"/>
              <a:gd name="connsiteY4" fmla="*/ 0 h 6211479"/>
              <a:gd name="connsiteX0" fmla="*/ 1594021 w 6218608"/>
              <a:gd name="connsiteY0" fmla="*/ 0 h 6211479"/>
              <a:gd name="connsiteX1" fmla="*/ 6218608 w 6218608"/>
              <a:gd name="connsiteY1" fmla="*/ 12357 h 6211479"/>
              <a:gd name="connsiteX2" fmla="*/ 15515 w 6218608"/>
              <a:gd name="connsiteY2" fmla="*/ 6211479 h 6211479"/>
              <a:gd name="connsiteX3" fmla="*/ 0 w 6218608"/>
              <a:gd name="connsiteY3" fmla="*/ 1602408 h 6211479"/>
              <a:gd name="connsiteX4" fmla="*/ 1594021 w 6218608"/>
              <a:gd name="connsiteY4" fmla="*/ 0 h 6211479"/>
              <a:gd name="connsiteX0" fmla="*/ 1578616 w 6203203"/>
              <a:gd name="connsiteY0" fmla="*/ 0 h 6211479"/>
              <a:gd name="connsiteX1" fmla="*/ 6203203 w 6203203"/>
              <a:gd name="connsiteY1" fmla="*/ 12357 h 6211479"/>
              <a:gd name="connsiteX2" fmla="*/ 110 w 6203203"/>
              <a:gd name="connsiteY2" fmla="*/ 6211479 h 6211479"/>
              <a:gd name="connsiteX3" fmla="*/ 169946 w 6203203"/>
              <a:gd name="connsiteY3" fmla="*/ 1936041 h 6211479"/>
              <a:gd name="connsiteX4" fmla="*/ 1578616 w 6203203"/>
              <a:gd name="connsiteY4" fmla="*/ 0 h 6211479"/>
              <a:gd name="connsiteX0" fmla="*/ 1594022 w 6218609"/>
              <a:gd name="connsiteY0" fmla="*/ 0 h 6211479"/>
              <a:gd name="connsiteX1" fmla="*/ 6218609 w 6218609"/>
              <a:gd name="connsiteY1" fmla="*/ 12357 h 6211479"/>
              <a:gd name="connsiteX2" fmla="*/ 15516 w 6218609"/>
              <a:gd name="connsiteY2" fmla="*/ 6211479 h 6211479"/>
              <a:gd name="connsiteX3" fmla="*/ 0 w 6218609"/>
              <a:gd name="connsiteY3" fmla="*/ 1614766 h 6211479"/>
              <a:gd name="connsiteX4" fmla="*/ 1594022 w 6218609"/>
              <a:gd name="connsiteY4" fmla="*/ 0 h 62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8609" h="6211479">
                <a:moveTo>
                  <a:pt x="1594022" y="0"/>
                </a:moveTo>
                <a:lnTo>
                  <a:pt x="6218609" y="12357"/>
                </a:lnTo>
                <a:lnTo>
                  <a:pt x="15516" y="6211479"/>
                </a:lnTo>
                <a:cubicBezTo>
                  <a:pt x="10344" y="4675122"/>
                  <a:pt x="5172" y="3151123"/>
                  <a:pt x="0" y="1614766"/>
                </a:cubicBezTo>
                <a:lnTo>
                  <a:pt x="1594022" y="0"/>
                </a:lnTo>
                <a:close/>
              </a:path>
            </a:pathLst>
          </a:cu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 hasCustomPrompt="1"/>
          </p:nvPr>
        </p:nvSpPr>
        <p:spPr>
          <a:xfrm>
            <a:off x="6104990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Click here to add Sub title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9242042" y="1946978"/>
            <a:ext cx="2635557" cy="2644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300000"/>
              <a:buFontTx/>
              <a:buNone/>
              <a:defRPr sz="1600" b="1" baseline="0">
                <a:latin typeface="+mj-lt"/>
              </a:defRPr>
            </a:lvl1pPr>
          </a:lstStyle>
          <a:p>
            <a:pPr lvl="0"/>
            <a:r>
              <a:rPr lang="en-US" dirty="0"/>
              <a:t>Click here to add Sub title</a:t>
            </a:r>
          </a:p>
        </p:txBody>
      </p:sp>
      <p:sp>
        <p:nvSpPr>
          <p:cNvPr id="19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511318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045111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045111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91530772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050046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045111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045111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2596471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7191257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4094597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91929549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989402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9307095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5663594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46733917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92637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7"/>
          </p:nvPr>
        </p:nvSpPr>
        <p:spPr>
          <a:xfrm>
            <a:off x="4452721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8"/>
          </p:nvPr>
        </p:nvSpPr>
        <p:spPr>
          <a:xfrm>
            <a:off x="8366030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357467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66030" y="3573198"/>
            <a:ext cx="3445719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i="0" baseline="0">
                <a:solidFill>
                  <a:srgbClr val="FF8909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56155" y="3573936"/>
            <a:ext cx="3420814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0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02157204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2693324" y="4975761"/>
            <a:ext cx="7109518" cy="108197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None/>
              <a:defRPr sz="1400" baseline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 Thin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 Thin"/>
              </a:defRPr>
            </a:lvl3pPr>
          </a:lstStyle>
          <a:p>
            <a:pPr lvl="0"/>
            <a:r>
              <a:rPr lang="en-US" dirty="0"/>
              <a:t>Click here to edit paragraph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1004" y="4405703"/>
            <a:ext cx="7101838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0" i="0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693324" y="3940603"/>
            <a:ext cx="7109518" cy="41544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8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9322202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001468" y="0"/>
            <a:ext cx="3561277" cy="62361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22056" y="1659053"/>
            <a:ext cx="2961598" cy="1293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550953" y="0"/>
            <a:ext cx="464008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2056" y="2964124"/>
            <a:ext cx="2961598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58432" y="1659053"/>
            <a:ext cx="2602673" cy="31971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100000"/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7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37067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2465" y="151501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552465" y="377615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1351" y="156644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1351" y="382758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200533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50670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bg1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426647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376784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6087817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10299987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23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4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173969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9305800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88567" y="2004760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6" name="AutoShape 1"/>
          <p:cNvSpPr>
            <a:spLocks/>
          </p:cNvSpPr>
          <p:nvPr userDrawn="1"/>
        </p:nvSpPr>
        <p:spPr bwMode="auto">
          <a:xfrm>
            <a:off x="3899993" y="1033080"/>
            <a:ext cx="4368172" cy="4500700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2032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 dirty="0"/>
          </a:p>
        </p:txBody>
      </p:sp>
      <p:sp>
        <p:nvSpPr>
          <p:cNvPr id="5" name="Oval 4"/>
          <p:cNvSpPr/>
          <p:nvPr userDrawn="1"/>
        </p:nvSpPr>
        <p:spPr>
          <a:xfrm>
            <a:off x="3733738" y="1467516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7919376" y="2986825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4057412" y="4226182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3775600" y="1511559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7961238" y="3033140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093054" y="4263135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AutoShape 1"/>
          <p:cNvSpPr>
            <a:spLocks/>
          </p:cNvSpPr>
          <p:nvPr userDrawn="1"/>
        </p:nvSpPr>
        <p:spPr bwMode="auto">
          <a:xfrm>
            <a:off x="5234560" y="2368376"/>
            <a:ext cx="1812579" cy="1867571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8909"/>
          </a:solidFill>
          <a:ln w="38100" cap="flat" cmpd="sng">
            <a:solidFill>
              <a:srgbClr val="FF89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5667668" y="2569594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292270" y="3514577"/>
            <a:ext cx="1737450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3380056" y="2569594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7598945" y="4044321"/>
            <a:ext cx="1737450" cy="382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3697222" y="5372078"/>
            <a:ext cx="1737450" cy="3343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5361397" y="1932112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47"/>
          </p:nvPr>
        </p:nvSpPr>
        <p:spPr>
          <a:xfrm>
            <a:off x="521968" y="4193519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48"/>
          </p:nvPr>
        </p:nvSpPr>
        <p:spPr>
          <a:xfrm>
            <a:off x="9008615" y="2867481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3803893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5078914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7124260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  <a:cs typeface="Arabic Typesetting" panose="03020402040406030203" pitchFamily="66" charset="-78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547672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45729" y="896035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45729" y="2232889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45729" y="3696163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45729" y="5071696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0387427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  <a:ea typeface="Roboto Condensed Light" pitchFamily="2" charset="0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530517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aseline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 dirty="0">
                <a:solidFill>
                  <a:srgbClr val="FF8909"/>
                </a:solidFill>
                <a:latin typeface="+mj-lt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  <a:endParaRPr lang="en-US" sz="2400" dirty="0">
              <a:solidFill>
                <a:srgbClr val="FF8909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 charset="0"/>
              <a:sym typeface="Trebuchet MS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FF8909"/>
              </a:solidFill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04184" y="896035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15625" y="2232889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35022" y="3696163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b="1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35022" y="5071696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</a:t>
            </a:r>
            <a:endParaRPr lang="en-US" dirty="0"/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83746602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15684250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level/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33068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23474391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8079892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22453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8081920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3924481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1780201"/>
            <a:ext cx="3008767" cy="162895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1200"/>
              </a:spcBef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96068" y="4254878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96068" y="832595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437469" y="833987"/>
            <a:ext cx="3402102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3889127"/>
            <a:ext cx="3008767" cy="1362528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427989" y="4270573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/>
          </p:nvPr>
        </p:nvSpPr>
        <p:spPr>
          <a:xfrm>
            <a:off x="4301623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30"/>
          </p:nvPr>
        </p:nvSpPr>
        <p:spPr>
          <a:xfrm>
            <a:off x="8433544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31"/>
          </p:nvPr>
        </p:nvSpPr>
        <p:spPr>
          <a:xfrm>
            <a:off x="4301623" y="4762250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32"/>
          </p:nvPr>
        </p:nvSpPr>
        <p:spPr>
          <a:xfrm>
            <a:off x="8433544" y="4762251"/>
            <a:ext cx="3409953" cy="194144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265281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7394436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0286467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6005634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+mj-lt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2445530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3"/>
          <p:cNvSpPr>
            <a:spLocks noGrp="1"/>
          </p:cNvSpPr>
          <p:nvPr>
            <p:ph sz="quarter" idx="57" hasCustomPrompt="1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5281796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Content Placeholder 3"/>
          <p:cNvSpPr>
            <a:spLocks noGrp="1"/>
          </p:cNvSpPr>
          <p:nvPr>
            <p:ph sz="quarter" idx="57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8622658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>
            <a:endCxn id="46" idx="6"/>
          </p:cNvCxnSpPr>
          <p:nvPr userDrawn="1"/>
        </p:nvCxnSpPr>
        <p:spPr>
          <a:xfrm>
            <a:off x="0" y="3380344"/>
            <a:ext cx="1692067" cy="8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389115" y="3393196"/>
            <a:ext cx="6802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538243" y="3370434"/>
            <a:ext cx="4161802" cy="45719"/>
          </a:xfrm>
          <a:prstGeom prst="rect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1278951" y="3099544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 userDrawn="1"/>
        </p:nvSpPr>
        <p:spPr>
          <a:xfrm>
            <a:off x="1449527" y="3267520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 userDrawn="1"/>
        </p:nvSpPr>
        <p:spPr>
          <a:xfrm>
            <a:off x="9642963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 userDrawn="1"/>
        </p:nvSpPr>
        <p:spPr>
          <a:xfrm>
            <a:off x="9813539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/>
          <p:cNvSpPr/>
          <p:nvPr userDrawn="1"/>
        </p:nvSpPr>
        <p:spPr>
          <a:xfrm>
            <a:off x="5551115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 userDrawn="1"/>
        </p:nvSpPr>
        <p:spPr>
          <a:xfrm>
            <a:off x="3471972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 userDrawn="1"/>
        </p:nvSpPr>
        <p:spPr>
          <a:xfrm>
            <a:off x="3642548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 userDrawn="1"/>
        </p:nvSpPr>
        <p:spPr>
          <a:xfrm>
            <a:off x="7636486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 userDrawn="1"/>
        </p:nvSpPr>
        <p:spPr>
          <a:xfrm>
            <a:off x="7807062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09280" y="4114677"/>
            <a:ext cx="2033988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3416259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9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3416259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0" name="Content Placeholder 3"/>
          <p:cNvSpPr>
            <a:spLocks noGrp="1"/>
          </p:cNvSpPr>
          <p:nvPr>
            <p:ph sz="quarter" idx="54"/>
          </p:nvPr>
        </p:nvSpPr>
        <p:spPr>
          <a:xfrm>
            <a:off x="3346588" y="4114677"/>
            <a:ext cx="207352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5567534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5567534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9" name="Content Placeholder 3"/>
          <p:cNvSpPr>
            <a:spLocks noGrp="1"/>
          </p:cNvSpPr>
          <p:nvPr>
            <p:ph sz="quarter" idx="57"/>
          </p:nvPr>
        </p:nvSpPr>
        <p:spPr>
          <a:xfrm>
            <a:off x="5497863" y="4114677"/>
            <a:ext cx="1966037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0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11325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21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7611325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2" name="Content Placeholder 3"/>
          <p:cNvSpPr>
            <a:spLocks noGrp="1"/>
          </p:cNvSpPr>
          <p:nvPr>
            <p:ph sz="quarter" idx="60"/>
          </p:nvPr>
        </p:nvSpPr>
        <p:spPr>
          <a:xfrm>
            <a:off x="7541654" y="4114677"/>
            <a:ext cx="2010143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629550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24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9629550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5" name="Content Placeholder 3"/>
          <p:cNvSpPr>
            <a:spLocks noGrp="1"/>
          </p:cNvSpPr>
          <p:nvPr>
            <p:ph sz="quarter" idx="63"/>
          </p:nvPr>
        </p:nvSpPr>
        <p:spPr>
          <a:xfrm>
            <a:off x="9629551" y="4114677"/>
            <a:ext cx="204424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32099596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0" y="3206167"/>
            <a:ext cx="12192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78952" y="4114677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iamond 2"/>
          <p:cNvSpPr/>
          <p:nvPr userDrawn="1"/>
        </p:nvSpPr>
        <p:spPr>
          <a:xfrm>
            <a:off x="1278951" y="2588869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1514081" y="2933855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774837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4774837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Diamond 41"/>
          <p:cNvSpPr/>
          <p:nvPr userDrawn="1"/>
        </p:nvSpPr>
        <p:spPr>
          <a:xfrm>
            <a:off x="4780399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5015529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8141035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8141035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8" name="Diamond 47"/>
          <p:cNvSpPr/>
          <p:nvPr userDrawn="1"/>
        </p:nvSpPr>
        <p:spPr>
          <a:xfrm>
            <a:off x="8141036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8376166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73"/>
          </p:nvPr>
        </p:nvSpPr>
        <p:spPr>
          <a:xfrm>
            <a:off x="4772089" y="4083725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quarter" idx="74"/>
          </p:nvPr>
        </p:nvSpPr>
        <p:spPr>
          <a:xfrm>
            <a:off x="8141036" y="4112654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1931918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964136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Valid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75063" y="1994264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 userDrawn="1"/>
        </p:nvSpPr>
        <p:spPr>
          <a:xfrm>
            <a:off x="2981587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2981586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131130" y="1442441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5463668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6874457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8381045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9760197" y="1412314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232370" y="1901559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4232369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5582474" y="1872808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71" hasCustomPrompt="1"/>
          </p:nvPr>
        </p:nvSpPr>
        <p:spPr>
          <a:xfrm>
            <a:off x="5582473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2" name="Oval 51"/>
          <p:cNvSpPr/>
          <p:nvPr userDrawn="1"/>
        </p:nvSpPr>
        <p:spPr>
          <a:xfrm>
            <a:off x="7028372" y="187280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7028371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8533606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73" hasCustomPrompt="1"/>
          </p:nvPr>
        </p:nvSpPr>
        <p:spPr>
          <a:xfrm>
            <a:off x="8533605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10033321" y="1908415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74" hasCustomPrompt="1"/>
          </p:nvPr>
        </p:nvSpPr>
        <p:spPr>
          <a:xfrm>
            <a:off x="10033320" y="2093507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775063" y="278641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 userDrawn="1"/>
        </p:nvSpPr>
        <p:spPr>
          <a:xfrm>
            <a:off x="2981587" y="269371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75" hasCustomPrompt="1"/>
          </p:nvPr>
        </p:nvSpPr>
        <p:spPr>
          <a:xfrm>
            <a:off x="2981586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4232370" y="2693712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76" hasCustomPrompt="1"/>
          </p:nvPr>
        </p:nvSpPr>
        <p:spPr>
          <a:xfrm>
            <a:off x="4232369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7" name="Oval 66"/>
          <p:cNvSpPr/>
          <p:nvPr userDrawn="1"/>
        </p:nvSpPr>
        <p:spPr>
          <a:xfrm>
            <a:off x="5582474" y="266496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77" hasCustomPrompt="1"/>
          </p:nvPr>
        </p:nvSpPr>
        <p:spPr>
          <a:xfrm>
            <a:off x="5582473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7028372" y="266496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78" hasCustomPrompt="1"/>
          </p:nvPr>
        </p:nvSpPr>
        <p:spPr>
          <a:xfrm>
            <a:off x="7028371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8533606" y="269371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79" hasCustomPrompt="1"/>
          </p:nvPr>
        </p:nvSpPr>
        <p:spPr>
          <a:xfrm>
            <a:off x="8533605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10033321" y="2700568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10033320" y="288566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77" name="Rectangle 76"/>
          <p:cNvSpPr/>
          <p:nvPr userDrawn="1"/>
        </p:nvSpPr>
        <p:spPr>
          <a:xfrm>
            <a:off x="775063" y="3544639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 userDrawn="1"/>
        </p:nvSpPr>
        <p:spPr>
          <a:xfrm>
            <a:off x="2981587" y="3451934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2981586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4232370" y="3451934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82" hasCustomPrompt="1"/>
          </p:nvPr>
        </p:nvSpPr>
        <p:spPr>
          <a:xfrm>
            <a:off x="4232369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582474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83" hasCustomPrompt="1"/>
          </p:nvPr>
        </p:nvSpPr>
        <p:spPr>
          <a:xfrm>
            <a:off x="5582473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4" name="Oval 83"/>
          <p:cNvSpPr/>
          <p:nvPr userDrawn="1"/>
        </p:nvSpPr>
        <p:spPr>
          <a:xfrm>
            <a:off x="7028372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84" hasCustomPrompt="1"/>
          </p:nvPr>
        </p:nvSpPr>
        <p:spPr>
          <a:xfrm>
            <a:off x="7028371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8533606" y="3451934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85" hasCustomPrompt="1"/>
          </p:nvPr>
        </p:nvSpPr>
        <p:spPr>
          <a:xfrm>
            <a:off x="8533605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88" name="Oval 87"/>
          <p:cNvSpPr/>
          <p:nvPr userDrawn="1"/>
        </p:nvSpPr>
        <p:spPr>
          <a:xfrm>
            <a:off x="10033321" y="345879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86" hasCustomPrompt="1"/>
          </p:nvPr>
        </p:nvSpPr>
        <p:spPr>
          <a:xfrm>
            <a:off x="10033320" y="364388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15" name="Rectangle 114"/>
          <p:cNvSpPr/>
          <p:nvPr userDrawn="1"/>
        </p:nvSpPr>
        <p:spPr>
          <a:xfrm>
            <a:off x="775063" y="433810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/>
          <p:cNvSpPr/>
          <p:nvPr userDrawn="1"/>
        </p:nvSpPr>
        <p:spPr>
          <a:xfrm>
            <a:off x="2981587" y="424540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 Placeholder 13"/>
          <p:cNvSpPr>
            <a:spLocks noGrp="1"/>
          </p:cNvSpPr>
          <p:nvPr>
            <p:ph type="body" sz="quarter" idx="87" hasCustomPrompt="1"/>
          </p:nvPr>
        </p:nvSpPr>
        <p:spPr>
          <a:xfrm>
            <a:off x="2981586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27" name="Oval 126"/>
          <p:cNvSpPr/>
          <p:nvPr userDrawn="1"/>
        </p:nvSpPr>
        <p:spPr>
          <a:xfrm>
            <a:off x="4232370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 Placeholder 13"/>
          <p:cNvSpPr>
            <a:spLocks noGrp="1"/>
          </p:cNvSpPr>
          <p:nvPr>
            <p:ph type="body" sz="quarter" idx="88" hasCustomPrompt="1"/>
          </p:nvPr>
        </p:nvSpPr>
        <p:spPr>
          <a:xfrm>
            <a:off x="4232369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29" name="Oval 128"/>
          <p:cNvSpPr/>
          <p:nvPr userDrawn="1"/>
        </p:nvSpPr>
        <p:spPr>
          <a:xfrm>
            <a:off x="5582474" y="4216651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3"/>
          <p:cNvSpPr>
            <a:spLocks noGrp="1"/>
          </p:cNvSpPr>
          <p:nvPr>
            <p:ph type="body" sz="quarter" idx="89" hasCustomPrompt="1"/>
          </p:nvPr>
        </p:nvSpPr>
        <p:spPr>
          <a:xfrm>
            <a:off x="5582473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1" name="Oval 130"/>
          <p:cNvSpPr/>
          <p:nvPr userDrawn="1"/>
        </p:nvSpPr>
        <p:spPr>
          <a:xfrm>
            <a:off x="7028372" y="42166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 Placeholder 13"/>
          <p:cNvSpPr>
            <a:spLocks noGrp="1"/>
          </p:cNvSpPr>
          <p:nvPr>
            <p:ph type="body" sz="quarter" idx="90" hasCustomPrompt="1"/>
          </p:nvPr>
        </p:nvSpPr>
        <p:spPr>
          <a:xfrm>
            <a:off x="7028371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3" name="Oval 132"/>
          <p:cNvSpPr/>
          <p:nvPr userDrawn="1"/>
        </p:nvSpPr>
        <p:spPr>
          <a:xfrm>
            <a:off x="8533606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 Placeholder 13"/>
          <p:cNvSpPr>
            <a:spLocks noGrp="1"/>
          </p:cNvSpPr>
          <p:nvPr>
            <p:ph type="body" sz="quarter" idx="91" hasCustomPrompt="1"/>
          </p:nvPr>
        </p:nvSpPr>
        <p:spPr>
          <a:xfrm>
            <a:off x="8533605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5" name="Oval 134"/>
          <p:cNvSpPr/>
          <p:nvPr userDrawn="1"/>
        </p:nvSpPr>
        <p:spPr>
          <a:xfrm>
            <a:off x="10033321" y="425225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3"/>
          <p:cNvSpPr>
            <a:spLocks noGrp="1"/>
          </p:cNvSpPr>
          <p:nvPr>
            <p:ph type="body" sz="quarter" idx="92" hasCustomPrompt="1"/>
          </p:nvPr>
        </p:nvSpPr>
        <p:spPr>
          <a:xfrm>
            <a:off x="10033320" y="443735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7" name="Rectangle 136"/>
          <p:cNvSpPr/>
          <p:nvPr userDrawn="1"/>
        </p:nvSpPr>
        <p:spPr>
          <a:xfrm>
            <a:off x="775063" y="5053056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/>
          <p:cNvSpPr/>
          <p:nvPr userDrawn="1"/>
        </p:nvSpPr>
        <p:spPr>
          <a:xfrm>
            <a:off x="2981587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3"/>
          <p:cNvSpPr>
            <a:spLocks noGrp="1"/>
          </p:cNvSpPr>
          <p:nvPr>
            <p:ph type="body" sz="quarter" idx="93" hasCustomPrompt="1"/>
          </p:nvPr>
        </p:nvSpPr>
        <p:spPr>
          <a:xfrm>
            <a:off x="2981586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0" name="Oval 139"/>
          <p:cNvSpPr/>
          <p:nvPr userDrawn="1"/>
        </p:nvSpPr>
        <p:spPr>
          <a:xfrm>
            <a:off x="4232370" y="496035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 Placeholder 13"/>
          <p:cNvSpPr>
            <a:spLocks noGrp="1"/>
          </p:cNvSpPr>
          <p:nvPr>
            <p:ph type="body" sz="quarter" idx="94" hasCustomPrompt="1"/>
          </p:nvPr>
        </p:nvSpPr>
        <p:spPr>
          <a:xfrm>
            <a:off x="4232369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2" name="Oval 141"/>
          <p:cNvSpPr/>
          <p:nvPr userDrawn="1"/>
        </p:nvSpPr>
        <p:spPr>
          <a:xfrm>
            <a:off x="5582474" y="493160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 Placeholder 13"/>
          <p:cNvSpPr>
            <a:spLocks noGrp="1"/>
          </p:cNvSpPr>
          <p:nvPr>
            <p:ph type="body" sz="quarter" idx="95" hasCustomPrompt="1"/>
          </p:nvPr>
        </p:nvSpPr>
        <p:spPr>
          <a:xfrm>
            <a:off x="5582473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4" name="Oval 143"/>
          <p:cNvSpPr/>
          <p:nvPr userDrawn="1"/>
        </p:nvSpPr>
        <p:spPr>
          <a:xfrm>
            <a:off x="7028372" y="4931600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3"/>
          <p:cNvSpPr>
            <a:spLocks noGrp="1"/>
          </p:cNvSpPr>
          <p:nvPr>
            <p:ph type="body" sz="quarter" idx="96" hasCustomPrompt="1"/>
          </p:nvPr>
        </p:nvSpPr>
        <p:spPr>
          <a:xfrm>
            <a:off x="7028371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6" name="Oval 145"/>
          <p:cNvSpPr/>
          <p:nvPr userDrawn="1"/>
        </p:nvSpPr>
        <p:spPr>
          <a:xfrm>
            <a:off x="8533606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Text Placeholder 13"/>
          <p:cNvSpPr>
            <a:spLocks noGrp="1"/>
          </p:cNvSpPr>
          <p:nvPr>
            <p:ph type="body" sz="quarter" idx="97" hasCustomPrompt="1"/>
          </p:nvPr>
        </p:nvSpPr>
        <p:spPr>
          <a:xfrm>
            <a:off x="8533605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48" name="Oval 147"/>
          <p:cNvSpPr/>
          <p:nvPr userDrawn="1"/>
        </p:nvSpPr>
        <p:spPr>
          <a:xfrm>
            <a:off x="10033321" y="4967207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Text Placeholder 13"/>
          <p:cNvSpPr>
            <a:spLocks noGrp="1"/>
          </p:cNvSpPr>
          <p:nvPr>
            <p:ph type="body" sz="quarter" idx="98" hasCustomPrompt="1"/>
          </p:nvPr>
        </p:nvSpPr>
        <p:spPr>
          <a:xfrm>
            <a:off x="10033320" y="5152299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50" name="Oval 149"/>
          <p:cNvSpPr/>
          <p:nvPr userDrawn="1"/>
        </p:nvSpPr>
        <p:spPr>
          <a:xfrm>
            <a:off x="775064" y="5799914"/>
            <a:ext cx="154356" cy="1543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Text Placeholder 13"/>
          <p:cNvSpPr>
            <a:spLocks noGrp="1"/>
          </p:cNvSpPr>
          <p:nvPr>
            <p:ph type="body" sz="quarter" idx="99" hasCustomPrompt="1"/>
          </p:nvPr>
        </p:nvSpPr>
        <p:spPr>
          <a:xfrm>
            <a:off x="2959821" y="1443523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2" name="Text Placeholder 13"/>
          <p:cNvSpPr>
            <a:spLocks noGrp="1"/>
          </p:cNvSpPr>
          <p:nvPr>
            <p:ph type="body" sz="quarter" idx="100" hasCustomPrompt="1"/>
          </p:nvPr>
        </p:nvSpPr>
        <p:spPr>
          <a:xfrm>
            <a:off x="2277488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Warning</a:t>
            </a:r>
          </a:p>
        </p:txBody>
      </p:sp>
      <p:sp>
        <p:nvSpPr>
          <p:cNvPr id="153" name="Oval 152"/>
          <p:cNvSpPr/>
          <p:nvPr userDrawn="1"/>
        </p:nvSpPr>
        <p:spPr>
          <a:xfrm>
            <a:off x="2088416" y="5799914"/>
            <a:ext cx="154356" cy="1543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 Placeholder 13"/>
          <p:cNvSpPr>
            <a:spLocks noGrp="1"/>
          </p:cNvSpPr>
          <p:nvPr>
            <p:ph type="body" sz="quarter" idx="101" hasCustomPrompt="1"/>
          </p:nvPr>
        </p:nvSpPr>
        <p:spPr>
          <a:xfrm>
            <a:off x="3557337" y="5735657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Critical</a:t>
            </a:r>
          </a:p>
        </p:txBody>
      </p:sp>
      <p:sp>
        <p:nvSpPr>
          <p:cNvPr id="155" name="Oval 154"/>
          <p:cNvSpPr/>
          <p:nvPr userDrawn="1"/>
        </p:nvSpPr>
        <p:spPr>
          <a:xfrm>
            <a:off x="3368265" y="5793693"/>
            <a:ext cx="154356" cy="154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711917" y="2078288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7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11917" y="285562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8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711917" y="361204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9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690928" y="4416129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1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725482" y="5128025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2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10780632" y="2072488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3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0780632" y="287277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4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10804555" y="363792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5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0791723" y="442168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6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10791723" y="512699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\100</a:t>
            </a:r>
          </a:p>
        </p:txBody>
      </p:sp>
      <p:sp>
        <p:nvSpPr>
          <p:cNvPr id="167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9100457" y="5636324"/>
            <a:ext cx="253193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i="1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03677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553851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153180" y="1514877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039985" y="1016248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602737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2553851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4153180" y="3401948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4039985" y="2903319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2602737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2553851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4153180" y="5266682"/>
            <a:ext cx="5896907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039985" y="4768053"/>
            <a:ext cx="6010102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602737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755119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80160" y="1039345"/>
            <a:ext cx="9356370" cy="414032"/>
          </a:xfrm>
          <a:prstGeom prst="rect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1330216" y="1107938"/>
            <a:ext cx="7256427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1321508" y="156445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330217" y="194198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559046" y="156445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$0,00,000.00</a:t>
            </a:r>
          </a:p>
        </p:txBody>
      </p:sp>
      <p:sp>
        <p:nvSpPr>
          <p:cNvPr id="103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1306476" y="207260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1315185" y="245013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7544014" y="207260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07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1306476" y="2572043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1315185" y="2949568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7544014" y="2572043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0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306476" y="3095487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1315185" y="3473012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7544014" y="3095487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3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306476" y="3580488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4" name="Straight Connector 113"/>
          <p:cNvCxnSpPr/>
          <p:nvPr userDrawn="1"/>
        </p:nvCxnSpPr>
        <p:spPr>
          <a:xfrm>
            <a:off x="1315185" y="3958013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7544014" y="3580488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1306476" y="4100960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19" name="Straight Connector 118"/>
          <p:cNvCxnSpPr/>
          <p:nvPr userDrawn="1"/>
        </p:nvCxnSpPr>
        <p:spPr>
          <a:xfrm>
            <a:off x="1315185" y="4478485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544014" y="4100960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cxnSp>
        <p:nvCxnSpPr>
          <p:cNvPr id="121" name="Straight Connector 120"/>
          <p:cNvCxnSpPr/>
          <p:nvPr userDrawn="1"/>
        </p:nvCxnSpPr>
        <p:spPr>
          <a:xfrm>
            <a:off x="6453051" y="4986413"/>
            <a:ext cx="4104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 Placeholder 13"/>
          <p:cNvSpPr>
            <a:spLocks noGrp="1"/>
          </p:cNvSpPr>
          <p:nvPr>
            <p:ph type="body" sz="quarter" idx="114" hasCustomPrompt="1"/>
          </p:nvPr>
        </p:nvSpPr>
        <p:spPr>
          <a:xfrm>
            <a:off x="8725988" y="4608888"/>
            <a:ext cx="1846217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115" hasCustomPrompt="1"/>
          </p:nvPr>
        </p:nvSpPr>
        <p:spPr>
          <a:xfrm>
            <a:off x="6098384" y="4608888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124" name="Straight Connector 123"/>
          <p:cNvCxnSpPr/>
          <p:nvPr userDrawn="1"/>
        </p:nvCxnSpPr>
        <p:spPr>
          <a:xfrm>
            <a:off x="6098384" y="5483857"/>
            <a:ext cx="4490168" cy="0"/>
          </a:xfrm>
          <a:prstGeom prst="line">
            <a:avLst/>
          </a:prstGeom>
          <a:ln w="28575">
            <a:solidFill>
              <a:srgbClr val="FF890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 Placeholder 13"/>
          <p:cNvSpPr>
            <a:spLocks noGrp="1"/>
          </p:cNvSpPr>
          <p:nvPr>
            <p:ph type="body" sz="quarter" idx="116" hasCustomPrompt="1"/>
          </p:nvPr>
        </p:nvSpPr>
        <p:spPr>
          <a:xfrm>
            <a:off x="8456023" y="5106332"/>
            <a:ext cx="2121433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30% off - $0,00,000.00</a:t>
            </a:r>
          </a:p>
        </p:txBody>
      </p:sp>
      <p:sp>
        <p:nvSpPr>
          <p:cNvPr id="160" name="Text Placeholder 13"/>
          <p:cNvSpPr>
            <a:spLocks noGrp="1"/>
          </p:cNvSpPr>
          <p:nvPr>
            <p:ph type="body" sz="quarter" idx="117" hasCustomPrompt="1"/>
          </p:nvPr>
        </p:nvSpPr>
        <p:spPr>
          <a:xfrm>
            <a:off x="6103635" y="5106332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8456023" y="5614260"/>
            <a:ext cx="2131215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rgbClr val="FFA02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$0,00,000.00</a:t>
            </a:r>
          </a:p>
        </p:txBody>
      </p:sp>
      <p:sp>
        <p:nvSpPr>
          <p:cNvPr id="170" name="Text Placeholder 13"/>
          <p:cNvSpPr>
            <a:spLocks noGrp="1"/>
          </p:cNvSpPr>
          <p:nvPr>
            <p:ph type="body" sz="quarter" idx="119" hasCustomPrompt="1"/>
          </p:nvPr>
        </p:nvSpPr>
        <p:spPr>
          <a:xfrm>
            <a:off x="6113417" y="5614260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</a:p>
        </p:txBody>
      </p:sp>
      <p:sp>
        <p:nvSpPr>
          <p:cNvPr id="36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9532164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2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997120" y="4133378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767828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1868430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6803" y="3814350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1218583" y="4423347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2560463" y="1224700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3331171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05" hasCustomPrompt="1"/>
          </p:nvPr>
        </p:nvSpPr>
        <p:spPr>
          <a:xfrm>
            <a:off x="3431773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3810142" y="2447099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ontent Placeholder 3"/>
          <p:cNvSpPr>
            <a:spLocks noGrp="1"/>
          </p:cNvSpPr>
          <p:nvPr>
            <p:ph sz="quarter" idx="106"/>
          </p:nvPr>
        </p:nvSpPr>
        <p:spPr>
          <a:xfrm>
            <a:off x="2781926" y="1514669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405413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82483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8" hasCustomPrompt="1"/>
          </p:nvPr>
        </p:nvSpPr>
        <p:spPr>
          <a:xfrm>
            <a:off x="492544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303810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ontent Placeholder 3"/>
          <p:cNvSpPr>
            <a:spLocks noGrp="1"/>
          </p:cNvSpPr>
          <p:nvPr>
            <p:ph sz="quarter" idx="109"/>
          </p:nvPr>
        </p:nvSpPr>
        <p:spPr>
          <a:xfrm>
            <a:off x="427559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6332024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11" hasCustomPrompt="1"/>
          </p:nvPr>
        </p:nvSpPr>
        <p:spPr>
          <a:xfrm>
            <a:off x="6432626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55" name="Straight Connector 54"/>
          <p:cNvCxnSpPr/>
          <p:nvPr userDrawn="1"/>
        </p:nvCxnSpPr>
        <p:spPr>
          <a:xfrm>
            <a:off x="6810995" y="244524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13757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790827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114" hasCustomPrompt="1"/>
          </p:nvPr>
        </p:nvSpPr>
        <p:spPr>
          <a:xfrm>
            <a:off x="800888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8334996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ontent Placeholder 3"/>
          <p:cNvSpPr>
            <a:spLocks noGrp="1"/>
          </p:cNvSpPr>
          <p:nvPr>
            <p:ph sz="quarter" idx="115"/>
          </p:nvPr>
        </p:nvSpPr>
        <p:spPr>
          <a:xfrm>
            <a:off x="735903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Oval 67"/>
          <p:cNvSpPr/>
          <p:nvPr userDrawn="1"/>
        </p:nvSpPr>
        <p:spPr>
          <a:xfrm>
            <a:off x="9475824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17" hasCustomPrompt="1"/>
          </p:nvPr>
        </p:nvSpPr>
        <p:spPr>
          <a:xfrm>
            <a:off x="9576426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9972206" y="2517222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5570026" y="1209985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5" name="Content Placeholder 3"/>
          <p:cNvSpPr>
            <a:spLocks noGrp="1"/>
          </p:cNvSpPr>
          <p:nvPr>
            <p:ph sz="quarter" idx="119"/>
          </p:nvPr>
        </p:nvSpPr>
        <p:spPr>
          <a:xfrm>
            <a:off x="5791489" y="1499954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120" hasCustomPrompt="1"/>
          </p:nvPr>
        </p:nvSpPr>
        <p:spPr>
          <a:xfrm>
            <a:off x="8597009" y="1171346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121"/>
          </p:nvPr>
        </p:nvSpPr>
        <p:spPr>
          <a:xfrm>
            <a:off x="8818472" y="1461315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1645670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9399487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Omnichannel enabled, supporting multiple distribution form factors including desktop and mobile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695930" y="4234527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Complex Engineering required to support 10 million users/day with real-time distribution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547709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Had to support video content, unstructured user content and hard data for fans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65500" y="0"/>
            <a:ext cx="8843963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0" y="0"/>
            <a:ext cx="3381469" cy="6235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687324"/>
            <a:ext cx="3008767" cy="1054979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1200"/>
              </a:spcBef>
              <a:buNone/>
              <a:defRPr sz="3200" b="1" baseline="0">
                <a:solidFill>
                  <a:srgbClr val="FF8909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702483" y="4236435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Line 11"/>
          <p:cNvSpPr>
            <a:spLocks noChangeShapeType="1"/>
          </p:cNvSpPr>
          <p:nvPr userDrawn="1"/>
        </p:nvSpPr>
        <p:spPr bwMode="auto">
          <a:xfrm flipV="1">
            <a:off x="8114271" y="3808341"/>
            <a:ext cx="0" cy="2055946"/>
          </a:xfrm>
          <a:prstGeom prst="line">
            <a:avLst/>
          </a:prstGeom>
          <a:noFill/>
          <a:ln w="15875" cap="rnd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588" dirty="0"/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1776422"/>
            <a:ext cx="3008767" cy="3475233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6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7" name="Rounded Rectangle 17"/>
          <p:cNvSpPr/>
          <p:nvPr userDrawn="1"/>
        </p:nvSpPr>
        <p:spPr>
          <a:xfrm>
            <a:off x="3865419" y="1962278"/>
            <a:ext cx="8181108" cy="3515591"/>
          </a:xfrm>
          <a:prstGeom prst="roundRect">
            <a:avLst>
              <a:gd name="adj" fmla="val 335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547709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9406040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31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23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2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6567276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32"/>
          </p:nvPr>
        </p:nvSpPr>
        <p:spPr>
          <a:xfrm>
            <a:off x="8366117" y="210031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503745" y="209753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306102" y="1624065"/>
            <a:ext cx="3579797" cy="4139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162406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55008" y="1619808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CASE STUDY HEADER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96450" cy="5810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8301085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9"/>
          </p:nvPr>
        </p:nvSpPr>
        <p:spPr>
          <a:xfrm>
            <a:off x="0" y="0"/>
            <a:ext cx="12192000" cy="1724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797797" y="2946163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797797" y="2185851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quarter" idx="120"/>
          </p:nvPr>
        </p:nvSpPr>
        <p:spPr>
          <a:xfrm>
            <a:off x="6205820" y="2955458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121" hasCustomPrompt="1"/>
          </p:nvPr>
        </p:nvSpPr>
        <p:spPr>
          <a:xfrm>
            <a:off x="6205820" y="2195146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61167" y="2072643"/>
            <a:ext cx="0" cy="354438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11266" y="1041000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9013197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ingle Column Tex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518277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1950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558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86698600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4902472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32"/>
          </p:nvPr>
        </p:nvSpPr>
        <p:spPr>
          <a:xfrm>
            <a:off x="6778388" y="1423798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1206917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3014499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408539" y="390699"/>
            <a:ext cx="11374922" cy="546977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2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22840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19226999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2142684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 Goes Here</a:t>
            </a: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0572148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8818954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3563478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1950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 dirty="0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1312547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Picture Placeholder 3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5990010"/>
              <a:ext cx="12192000" cy="867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188121" y="6313174"/>
              <a:ext cx="1497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spc="300" dirty="0">
                  <a:solidFill>
                    <a:prstClr val="white"/>
                  </a:solidFill>
                  <a:latin typeface="+mj-lt"/>
                  <a:ea typeface="Roboto" charset="0"/>
                  <a:cs typeface="Roboto" charset="0"/>
                </a:rPr>
                <a:t>www.tavant.com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715388" y="4614712"/>
              <a:ext cx="4308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pc="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 Thin" charset="0"/>
                  <a:cs typeface="Roboto Thin" charset="0"/>
                </a:rPr>
                <a:t>PEOPLE. PASSION. EXCELLENCE.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3087584" y="4891711"/>
              <a:ext cx="5224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Santa Clara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Indianapolis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New Jersey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Toronto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London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Bangalore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Noida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Sydney </a:t>
              </a:r>
              <a:r>
                <a:rPr lang="en-US" sz="10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Tokyo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533099" y="5137932"/>
              <a:ext cx="25314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Tel: +1(866) 9-TAVANT </a:t>
              </a:r>
              <a:r>
                <a:rPr lang="en-US" sz="900" dirty="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Email: hello@tavant.com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92040" y="6313174"/>
              <a:ext cx="1353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600" dirty="0">
                  <a:solidFill>
                    <a:prstClr val="white">
                      <a:lumMod val="65000"/>
                    </a:prstClr>
                  </a:solidFill>
                  <a:latin typeface="+mj-lt"/>
                  <a:ea typeface="Roboto" panose="02000000000000000000" pitchFamily="2" charset="0"/>
                  <a:cs typeface="Montserrat" charset="0"/>
                </a:rPr>
                <a:t>|||||||||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73388" y="1848072"/>
              <a:ext cx="49118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Roboto Medium" panose="02000000000000000000" pitchFamily="2" charset="0"/>
                </a:rPr>
                <a:t>THANK YOU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33672" y="6274317"/>
              <a:ext cx="1155494" cy="283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2259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271709"/>
            <a:ext cx="5486403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779"/>
            <a:ext cx="695452" cy="2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8609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9273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 marL="230702" indent="-23070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7716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8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597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Row_Icon, Content, Graphic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870498" y="1016249"/>
            <a:ext cx="5321502" cy="5154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362370" y="1024561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961700" y="1514877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848504" y="1016248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411256" y="1075994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362370" y="2911632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9"/>
          </p:nvPr>
        </p:nvSpPr>
        <p:spPr>
          <a:xfrm>
            <a:off x="1961700" y="3401948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848504" y="2903319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11256" y="2963065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62370" y="4776366"/>
            <a:ext cx="1202907" cy="120290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sz="quarter" idx="32"/>
          </p:nvPr>
        </p:nvSpPr>
        <p:spPr>
          <a:xfrm>
            <a:off x="1961700" y="5266682"/>
            <a:ext cx="4796548" cy="88197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848504" y="4768053"/>
            <a:ext cx="4888621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11256" y="4827799"/>
            <a:ext cx="1105135" cy="110004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73387931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8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8475239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8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218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3" indent="-156623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810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03528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22408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25236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473839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07052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713476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9197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5925965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1309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06117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89390141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6687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64372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6096000" cy="3429000"/>
          </a:xfrm>
          <a:solidFill>
            <a:srgbClr val="0297E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4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65164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rgbClr val="005C8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55091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6096000" cy="3429000"/>
          </a:xfrm>
          <a:solidFill>
            <a:srgbClr val="005C8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rgbClr val="0297E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2"/>
            <a:ext cx="6095999" cy="3429003"/>
          </a:xfrm>
          <a:solidFill>
            <a:srgbClr val="005C8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6206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9" y="3429000"/>
            <a:ext cx="3048000" cy="34290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rgbClr val="0297E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rgbClr val="42C8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rgbClr val="005C8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2"/>
            <a:ext cx="12191999" cy="3429003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6767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3343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80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6067152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3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rgbClr val="005C8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rgbClr val="0297E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rgbClr val="42C8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9953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06375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8418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9708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4833148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54615"/>
            <a:ext cx="5620011" cy="4608576"/>
          </a:xfrm>
        </p:spPr>
        <p:txBody>
          <a:bodyPr/>
          <a:lstStyle>
            <a:lvl1pPr marL="156623" indent="-156623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9972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3779877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696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8083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 sz="1467"/>
            </a:lvl1pPr>
            <a:lvl2pPr marL="230702" indent="-23070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4841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951625" y="1086404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993487" y="1130447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970932" y="2881524"/>
            <a:ext cx="2991473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982548" y="2294407"/>
            <a:ext cx="29682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30" name="object 8"/>
          <p:cNvSpPr/>
          <p:nvPr userDrawn="1"/>
        </p:nvSpPr>
        <p:spPr>
          <a:xfrm>
            <a:off x="-14514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24619" y="1086404"/>
            <a:ext cx="1059669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67684" y="1130447"/>
            <a:ext cx="973539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58646" y="2881524"/>
            <a:ext cx="2991614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70264" y="2294407"/>
            <a:ext cx="296837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9131053" y="1086404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9172915" y="1130447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8156975" y="2896038"/>
            <a:ext cx="2978243" cy="31419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8168540" y="2308921"/>
            <a:ext cx="2955113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2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553024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5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4798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28F6C-4614-AC48-A77D-6FB4BAE9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62018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97A6-F3AD-45D4-91CC-C958BEF656C1}" type="datetime1">
              <a:rPr lang="de-DE" smtClean="0"/>
              <a:t>15.01.2020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A0D0D-8FB9-4FF9-A500-EFF8C2E5E5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15041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-Color-Block-Black-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rgbClr val="0512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1152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page image with hea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12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1B383E-95E5-4595-90DA-329AF900D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969" y="6473748"/>
            <a:ext cx="1039737" cy="2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230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_Footer Header 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8144926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2ED4F-8CBB-4768-B77C-470D96204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969" y="6473748"/>
            <a:ext cx="1039737" cy="2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1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746761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2012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3555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282323" y="1676401"/>
            <a:ext cx="3402847" cy="10942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374560" y="1676401"/>
            <a:ext cx="3402847" cy="1094257"/>
          </a:xfrm>
          <a:prstGeom prst="rect">
            <a:avLst/>
          </a:prstGeom>
          <a:solidFill>
            <a:srgbClr val="FE9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66797" y="1676401"/>
            <a:ext cx="3402847" cy="1094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6797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658495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477432" y="2770658"/>
            <a:ext cx="3392212" cy="3252772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30" name="object 8"/>
          <p:cNvSpPr/>
          <p:nvPr userDrawn="1"/>
        </p:nvSpPr>
        <p:spPr>
          <a:xfrm>
            <a:off x="8932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2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374560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566258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E9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>
          <a:xfrm>
            <a:off x="4385195" y="2770658"/>
            <a:ext cx="3392212" cy="3252772"/>
          </a:xfrm>
          <a:prstGeom prst="rect">
            <a:avLst/>
          </a:prstGeom>
          <a:ln w="12700">
            <a:solidFill>
              <a:srgbClr val="FE9700"/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271687" y="1676401"/>
            <a:ext cx="3413483" cy="1094257"/>
          </a:xfrm>
          <a:prstGeom prst="rect">
            <a:avLst/>
          </a:prstGeom>
          <a:noFill/>
          <a:ln>
            <a:noFill/>
          </a:ln>
        </p:spPr>
        <p:txBody>
          <a:bodyPr anchor="b" anchorCtr="0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9463385" y="987928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30"/>
          </p:nvPr>
        </p:nvSpPr>
        <p:spPr>
          <a:xfrm>
            <a:off x="8282322" y="2770658"/>
            <a:ext cx="3392212" cy="3252772"/>
          </a:xfrm>
          <a:prstGeom prst="rect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02766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31312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92637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7"/>
          </p:nvPr>
        </p:nvSpPr>
        <p:spPr>
          <a:xfrm>
            <a:off x="4452721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8"/>
          </p:nvPr>
        </p:nvSpPr>
        <p:spPr>
          <a:xfrm>
            <a:off x="8366030" y="4073304"/>
            <a:ext cx="3427683" cy="197137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Roboto Thin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357467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66030" y="3573198"/>
            <a:ext cx="3445719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i="0" baseline="0">
                <a:solidFill>
                  <a:srgbClr val="FF8909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56155" y="3573936"/>
            <a:ext cx="3420814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0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197632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2693324" y="4975761"/>
            <a:ext cx="7109518" cy="108197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None/>
              <a:defRPr sz="1400" baseline="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 Thin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 Thin"/>
              </a:defRPr>
            </a:lvl3pPr>
          </a:lstStyle>
          <a:p>
            <a:pPr lvl="0"/>
            <a:r>
              <a:rPr lang="en-US"/>
              <a:t>Click here to edit paragraph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4061619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061619" y="0"/>
            <a:ext cx="4068763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6" name="Picture Placeholder 65"/>
          <p:cNvSpPr>
            <a:spLocks noGrp="1"/>
          </p:cNvSpPr>
          <p:nvPr>
            <p:ph type="pic" sz="quarter" idx="25"/>
          </p:nvPr>
        </p:nvSpPr>
        <p:spPr>
          <a:xfrm>
            <a:off x="8123239" y="0"/>
            <a:ext cx="4068762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1004" y="4405703"/>
            <a:ext cx="7101838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0" i="0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 TITLE OR DESCRIPTIVE LINE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693324" y="3940603"/>
            <a:ext cx="7109518" cy="41544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8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2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3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67087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001468" y="0"/>
            <a:ext cx="3561277" cy="62361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22056" y="1659053"/>
            <a:ext cx="2961598" cy="1293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550953" y="0"/>
            <a:ext cx="4640087" cy="6236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2056" y="2964124"/>
            <a:ext cx="2961598" cy="8778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Pct val="300000"/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58432" y="1659053"/>
            <a:ext cx="2602673" cy="31971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Pct val="100000"/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7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965723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6668649" y="1363708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704196" y="1401107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3"/>
          </p:nvPr>
        </p:nvSpPr>
        <p:spPr>
          <a:xfrm>
            <a:off x="7422787" y="2114577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686517" y="1507249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608672" y="1363162"/>
            <a:ext cx="874681" cy="874681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4219" y="1400561"/>
            <a:ext cx="803587" cy="79988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2114031"/>
            <a:ext cx="2798683" cy="303441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26540" y="1506703"/>
            <a:ext cx="252664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240208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37521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241707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136281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38454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5552177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594039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sz="quarter" idx="36"/>
          </p:nvPr>
        </p:nvSpPr>
        <p:spPr>
          <a:xfrm>
            <a:off x="4539772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561508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75087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79273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Content Placeholder 3"/>
          <p:cNvSpPr>
            <a:spLocks noGrp="1"/>
          </p:cNvSpPr>
          <p:nvPr>
            <p:ph sz="quarter" idx="39"/>
          </p:nvPr>
        </p:nvSpPr>
        <p:spPr>
          <a:xfrm>
            <a:off x="7738470" y="3084721"/>
            <a:ext cx="2798683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7760206" y="2497603"/>
            <a:ext cx="2776947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23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4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530035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2973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117159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36292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287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3595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407781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30"/>
          </p:nvPr>
        </p:nvSpPr>
        <p:spPr>
          <a:xfrm>
            <a:off x="326913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327909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942165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984027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3"/>
          </p:nvPr>
        </p:nvSpPr>
        <p:spPr>
          <a:xfrm>
            <a:off x="6175353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6185309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848380" y="1289600"/>
            <a:ext cx="1030087" cy="103008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9890242" y="1333643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36"/>
          </p:nvPr>
        </p:nvSpPr>
        <p:spPr>
          <a:xfrm>
            <a:off x="9081568" y="3084721"/>
            <a:ext cx="2563710" cy="268456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091524" y="2497603"/>
            <a:ext cx="2543799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54974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3"/>
          <p:cNvSpPr>
            <a:spLocks noGrp="1"/>
          </p:cNvSpPr>
          <p:nvPr>
            <p:ph sz="quarter" idx="26"/>
          </p:nvPr>
        </p:nvSpPr>
        <p:spPr>
          <a:xfrm>
            <a:off x="488567" y="2004760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6" name="AutoShape 1"/>
          <p:cNvSpPr>
            <a:spLocks/>
          </p:cNvSpPr>
          <p:nvPr userDrawn="1"/>
        </p:nvSpPr>
        <p:spPr bwMode="auto">
          <a:xfrm>
            <a:off x="3899993" y="1033080"/>
            <a:ext cx="4368172" cy="4500700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2032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/>
          </a:p>
        </p:txBody>
      </p:sp>
      <p:sp>
        <p:nvSpPr>
          <p:cNvPr id="5" name="Oval 4"/>
          <p:cNvSpPr/>
          <p:nvPr userDrawn="1"/>
        </p:nvSpPr>
        <p:spPr>
          <a:xfrm>
            <a:off x="3733738" y="1467516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7919376" y="2986825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4057412" y="4226182"/>
            <a:ext cx="1030087" cy="103008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3775600" y="1511559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7961238" y="3033140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093054" y="4263135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4" name="AutoShape 1"/>
          <p:cNvSpPr>
            <a:spLocks/>
          </p:cNvSpPr>
          <p:nvPr userDrawn="1"/>
        </p:nvSpPr>
        <p:spPr bwMode="auto">
          <a:xfrm>
            <a:off x="5234560" y="2368376"/>
            <a:ext cx="1812579" cy="1867571"/>
          </a:xfrm>
          <a:custGeom>
            <a:avLst/>
            <a:gdLst>
              <a:gd name="T0" fmla="*/ 43473735 w 19679"/>
              <a:gd name="T1" fmla="*/ 50659436 h 19679"/>
              <a:gd name="T2" fmla="*/ 43473735 w 19679"/>
              <a:gd name="T3" fmla="*/ 50659436 h 19679"/>
              <a:gd name="T4" fmla="*/ 43473735 w 19679"/>
              <a:gd name="T5" fmla="*/ 50659436 h 19679"/>
              <a:gd name="T6" fmla="*/ 43473735 w 19679"/>
              <a:gd name="T7" fmla="*/ 5065943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8909"/>
          </a:solidFill>
          <a:ln w="38100" cap="flat" cmpd="sng">
            <a:solidFill>
              <a:srgbClr val="FF89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588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5667668" y="2569594"/>
            <a:ext cx="946362" cy="94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292270" y="3514577"/>
            <a:ext cx="1737450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3380056" y="2569594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7598945" y="4044321"/>
            <a:ext cx="1737450" cy="3826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3697222" y="5372078"/>
            <a:ext cx="1737450" cy="3343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5361397" y="1932112"/>
            <a:ext cx="1737450" cy="3624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4" name="Content Placeholder 3"/>
          <p:cNvSpPr>
            <a:spLocks noGrp="1"/>
          </p:cNvSpPr>
          <p:nvPr>
            <p:ph sz="quarter" idx="47"/>
          </p:nvPr>
        </p:nvSpPr>
        <p:spPr>
          <a:xfrm>
            <a:off x="521968" y="4193519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48"/>
          </p:nvPr>
        </p:nvSpPr>
        <p:spPr>
          <a:xfrm>
            <a:off x="9008615" y="2867481"/>
            <a:ext cx="2891490" cy="117684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044541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3674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6761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6761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6192012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746761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6192012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232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6368615" y="1299272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68614" y="864742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5106534" y="9891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147985" y="10327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29"/>
          </p:nvPr>
        </p:nvSpPr>
        <p:spPr>
          <a:xfrm>
            <a:off x="6368616" y="2649147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6368615" y="2214617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5106535" y="233902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7986" y="238263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Content Placeholder 3"/>
          <p:cNvSpPr>
            <a:spLocks noGrp="1"/>
          </p:cNvSpPr>
          <p:nvPr>
            <p:ph sz="quarter" idx="32"/>
          </p:nvPr>
        </p:nvSpPr>
        <p:spPr>
          <a:xfrm>
            <a:off x="6368613" y="4020529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6368612" y="3585999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06532" y="371041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5147983" y="375402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6368614" y="5370404"/>
            <a:ext cx="5305178" cy="79999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6368613" y="4935874"/>
            <a:ext cx="5305179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5106533" y="5060285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147984" y="5103895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31618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  <a:cs typeface="Arabic Typesetting" panose="03020402040406030203" pitchFamily="66" charset="-78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5162"/>
            <a:ext cx="5476727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 b="0">
                <a:solidFill>
                  <a:srgbClr val="FF8909"/>
                </a:solidFill>
                <a:latin typeface="+mj-lt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45729" y="896035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45729" y="2232889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45729" y="3696163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45729" y="5071696"/>
            <a:ext cx="9935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687032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 Row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889840" y="78595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5305178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bg1"/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34048" y="49053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76" name="Content Placeholder 3"/>
          <p:cNvSpPr>
            <a:spLocks noGrp="1"/>
          </p:cNvSpPr>
          <p:nvPr>
            <p:ph sz="quarter" idx="35"/>
          </p:nvPr>
        </p:nvSpPr>
        <p:spPr>
          <a:xfrm>
            <a:off x="362370" y="2607115"/>
            <a:ext cx="5305178" cy="20916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889840" y="215917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434048" y="186375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889840" y="3577568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434048" y="3282145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Roboto Black" panose="02000000000000000000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909237" y="4970099"/>
            <a:ext cx="3448717" cy="419616"/>
          </a:xfrm>
          <a:prstGeom prst="rect">
            <a:avLst/>
          </a:prstGeom>
        </p:spPr>
        <p:txBody>
          <a:bodyPr anchor="ctr"/>
          <a:lstStyle>
            <a:lvl1pPr marL="0" indent="0" algn="l" eaLnBrk="1">
              <a:buNone/>
              <a:defRPr sz="2400">
                <a:solidFill>
                  <a:srgbClr val="FF8909"/>
                </a:solidFill>
                <a:latin typeface="Roboto Medium" panose="02000000000000000000"/>
              </a:defRPr>
            </a:lvl1pPr>
          </a:lstStyle>
          <a:p>
            <a:pPr eaLnBrk="1"/>
            <a:r>
              <a:rPr lang="en-US" sz="2400">
                <a:solidFill>
                  <a:srgbClr val="FF890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 charset="0"/>
                <a:sym typeface="Trebuchet MS" charset="0"/>
              </a:rPr>
              <a:t>Title Goes Here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6453445" y="4674676"/>
            <a:ext cx="1213656" cy="1213656"/>
          </a:xfrm>
          <a:prstGeom prst="ellipse">
            <a:avLst/>
          </a:prstGeom>
          <a:solidFill>
            <a:schemeClr val="bg1"/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rgbClr val="FF8909"/>
              </a:solidFill>
              <a:latin typeface="Roboto Black" panose="02000000000000000000"/>
            </a:endParaRP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6504184" y="896035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6515625" y="2232889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535022" y="3696163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6535022" y="5071696"/>
            <a:ext cx="1069737" cy="4196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26492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486590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umn, 2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204769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61316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73758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78119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9"/>
          </p:nvPr>
        </p:nvSpPr>
        <p:spPr>
          <a:xfrm>
            <a:off x="7676432" y="421143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676432" y="377690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6414351" y="390131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455802" y="394492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1618973" y="2047919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level/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618973" y="1613389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56892" y="1737800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98343" y="1781410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35"/>
          </p:nvPr>
        </p:nvSpPr>
        <p:spPr>
          <a:xfrm>
            <a:off x="1618973" y="4211655"/>
            <a:ext cx="3997359" cy="11194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1618973" y="3777125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56892" y="3901536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398343" y="3945146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552403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 Imag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8079892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3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922453" y="3425636"/>
            <a:ext cx="4149588" cy="3427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8081920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8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3924481" y="0"/>
            <a:ext cx="4149588" cy="3409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1780201"/>
            <a:ext cx="3008767" cy="162895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1200"/>
              </a:spcBef>
              <a:buNone/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here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96068" y="4254878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96068" y="832595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437469" y="833987"/>
            <a:ext cx="3402102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3889127"/>
            <a:ext cx="3008767" cy="1362528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427989" y="4270573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/>
          </p:nvPr>
        </p:nvSpPr>
        <p:spPr>
          <a:xfrm>
            <a:off x="4301623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30"/>
          </p:nvPr>
        </p:nvSpPr>
        <p:spPr>
          <a:xfrm>
            <a:off x="8433544" y="1312136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31"/>
          </p:nvPr>
        </p:nvSpPr>
        <p:spPr>
          <a:xfrm>
            <a:off x="4301623" y="4762250"/>
            <a:ext cx="3409953" cy="194144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32"/>
          </p:nvPr>
        </p:nvSpPr>
        <p:spPr>
          <a:xfrm>
            <a:off x="8433544" y="4762251"/>
            <a:ext cx="3409953" cy="194144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164319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1649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3 row _Icon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6"/>
          </p:nvPr>
        </p:nvSpPr>
        <p:spPr>
          <a:xfrm>
            <a:off x="7676432" y="152745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676432" y="109292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6414351" y="121733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6455802" y="126094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527672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93142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722652" y="1217553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764103" y="1261163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5"/>
          </p:nvPr>
        </p:nvSpPr>
        <p:spPr>
          <a:xfrm>
            <a:off x="7676431" y="323166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76431" y="279713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6414350" y="292154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455801" y="296515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Content Placeholder 3"/>
          <p:cNvSpPr>
            <a:spLocks noGrp="1"/>
          </p:cNvSpPr>
          <p:nvPr>
            <p:ph sz="quarter" idx="38"/>
          </p:nvPr>
        </p:nvSpPr>
        <p:spPr>
          <a:xfrm>
            <a:off x="1984732" y="3231886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1984732" y="2797356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722651" y="2921767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764102" y="2965377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41"/>
          </p:nvPr>
        </p:nvSpPr>
        <p:spPr>
          <a:xfrm>
            <a:off x="7676430" y="493831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676430" y="450378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414349" y="462819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55800" y="467180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44"/>
          </p:nvPr>
        </p:nvSpPr>
        <p:spPr>
          <a:xfrm>
            <a:off x="1984731" y="4938537"/>
            <a:ext cx="3997359" cy="949741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1984731" y="4504007"/>
            <a:ext cx="3997360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722650" y="4628418"/>
            <a:ext cx="1019944" cy="1019944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64101" y="4672028"/>
            <a:ext cx="937043" cy="93272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268128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305384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coloumn, 2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722652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22652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1742044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1774748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Content Placeholder 3"/>
          <p:cNvSpPr>
            <a:spLocks noGrp="1"/>
          </p:cNvSpPr>
          <p:nvPr>
            <p:ph sz="quarter" idx="48"/>
          </p:nvPr>
        </p:nvSpPr>
        <p:spPr>
          <a:xfrm>
            <a:off x="4771507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771507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5790899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5823603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0" name="Content Placeholder 3"/>
          <p:cNvSpPr>
            <a:spLocks noGrp="1"/>
          </p:cNvSpPr>
          <p:nvPr>
            <p:ph sz="quarter" idx="51"/>
          </p:nvPr>
        </p:nvSpPr>
        <p:spPr>
          <a:xfrm>
            <a:off x="8820361" y="244285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8820361" y="202363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839753" y="107979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9872457" y="111420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6" name="Content Placeholder 3"/>
          <p:cNvSpPr>
            <a:spLocks noGrp="1"/>
          </p:cNvSpPr>
          <p:nvPr>
            <p:ph sz="quarter" idx="54"/>
          </p:nvPr>
        </p:nvSpPr>
        <p:spPr>
          <a:xfrm>
            <a:off x="722651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722651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8" name="Oval 77"/>
          <p:cNvSpPr/>
          <p:nvPr userDrawn="1"/>
        </p:nvSpPr>
        <p:spPr>
          <a:xfrm>
            <a:off x="1742043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774747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57"/>
          </p:nvPr>
        </p:nvSpPr>
        <p:spPr>
          <a:xfrm>
            <a:off x="4771506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4771506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790898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5823602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4" name="Content Placeholder 3"/>
          <p:cNvSpPr>
            <a:spLocks noGrp="1"/>
          </p:cNvSpPr>
          <p:nvPr>
            <p:ph sz="quarter" idx="60"/>
          </p:nvPr>
        </p:nvSpPr>
        <p:spPr>
          <a:xfrm>
            <a:off x="8820360" y="5109373"/>
            <a:ext cx="2843510" cy="973678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8820360" y="4690153"/>
            <a:ext cx="2843511" cy="4196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9839752" y="374631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9872456" y="378072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Roboto Thin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8238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5188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3"/>
          <p:cNvSpPr>
            <a:spLocks noGrp="1"/>
          </p:cNvSpPr>
          <p:nvPr>
            <p:ph sz="quarter" idx="57" hasCustomPrompt="1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Roboto" panose="0200000000000000000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anose="0200000000000000000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anose="0200000000000000000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rgbClr val="FF8909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0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891903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3" name="Content Placeholder 3"/>
          <p:cNvSpPr>
            <a:spLocks noGrp="1"/>
          </p:cNvSpPr>
          <p:nvPr>
            <p:ph sz="quarter" idx="57"/>
          </p:nvPr>
        </p:nvSpPr>
        <p:spPr>
          <a:xfrm>
            <a:off x="7676432" y="147215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76432" y="109581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6481320" y="122378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6514024" y="125819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60"/>
          </p:nvPr>
        </p:nvSpPr>
        <p:spPr>
          <a:xfrm>
            <a:off x="7676431" y="2797802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7676431" y="2421463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6481319" y="2549433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6514023" y="2583841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1" name="Content Placeholder 3"/>
          <p:cNvSpPr>
            <a:spLocks noGrp="1"/>
          </p:cNvSpPr>
          <p:nvPr>
            <p:ph sz="quarter" idx="63"/>
          </p:nvPr>
        </p:nvSpPr>
        <p:spPr>
          <a:xfrm>
            <a:off x="7676432" y="4123449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7676432" y="3747110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Oval 82"/>
          <p:cNvSpPr/>
          <p:nvPr userDrawn="1"/>
        </p:nvSpPr>
        <p:spPr>
          <a:xfrm>
            <a:off x="6481320" y="3875080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3"/>
          <p:cNvSpPr>
            <a:spLocks noGrp="1"/>
          </p:cNvSpPr>
          <p:nvPr>
            <p:ph type="pic" sz="quarter" idx="65" hasCustomPrompt="1"/>
          </p:nvPr>
        </p:nvSpPr>
        <p:spPr>
          <a:xfrm>
            <a:off x="6514024" y="3909488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85" name="Content Placeholder 3"/>
          <p:cNvSpPr>
            <a:spLocks noGrp="1"/>
          </p:cNvSpPr>
          <p:nvPr>
            <p:ph sz="quarter" idx="66"/>
          </p:nvPr>
        </p:nvSpPr>
        <p:spPr>
          <a:xfrm>
            <a:off x="7676431" y="5449096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7676431" y="5072757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7" name="Oval 86"/>
          <p:cNvSpPr/>
          <p:nvPr userDrawn="1"/>
        </p:nvSpPr>
        <p:spPr>
          <a:xfrm>
            <a:off x="6481319" y="5200727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3"/>
          <p:cNvSpPr>
            <a:spLocks noGrp="1"/>
          </p:cNvSpPr>
          <p:nvPr>
            <p:ph type="pic" sz="quarter" idx="68" hasCustomPrompt="1"/>
          </p:nvPr>
        </p:nvSpPr>
        <p:spPr>
          <a:xfrm>
            <a:off x="6514023" y="5235135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2"/>
          </p:nvPr>
        </p:nvSpPr>
        <p:spPr>
          <a:xfrm>
            <a:off x="1984733" y="1394664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984733" y="1018325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89621" y="1146295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822325" y="1180703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8"/>
          </p:nvPr>
        </p:nvSpPr>
        <p:spPr>
          <a:xfrm>
            <a:off x="1984732" y="2720311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984732" y="2343972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5" name="Oval 54"/>
          <p:cNvSpPr/>
          <p:nvPr userDrawn="1"/>
        </p:nvSpPr>
        <p:spPr>
          <a:xfrm>
            <a:off x="789620" y="2471942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822324" y="250635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Content Placeholder 3"/>
          <p:cNvSpPr>
            <a:spLocks noGrp="1"/>
          </p:cNvSpPr>
          <p:nvPr>
            <p:ph sz="quarter" idx="51"/>
          </p:nvPr>
        </p:nvSpPr>
        <p:spPr>
          <a:xfrm>
            <a:off x="1984733" y="4045958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1984733" y="3669619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789621" y="3797589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53" hasCustomPrompt="1"/>
          </p:nvPr>
        </p:nvSpPr>
        <p:spPr>
          <a:xfrm>
            <a:off x="822325" y="3831997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1" name="Content Placeholder 3"/>
          <p:cNvSpPr>
            <a:spLocks noGrp="1"/>
          </p:cNvSpPr>
          <p:nvPr>
            <p:ph sz="quarter" idx="54"/>
          </p:nvPr>
        </p:nvSpPr>
        <p:spPr>
          <a:xfrm>
            <a:off x="1984732" y="5371605"/>
            <a:ext cx="3997359" cy="70960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Clr>
                <a:srgbClr val="FF8909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1984732" y="4995266"/>
            <a:ext cx="3997360" cy="3687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789620" y="5123236"/>
            <a:ext cx="804727" cy="804727"/>
          </a:xfrm>
          <a:prstGeom prst="ellipse">
            <a:avLst/>
          </a:prstGeom>
          <a:solidFill>
            <a:schemeClr val="bg1"/>
          </a:solidFill>
          <a:ln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822324" y="5157644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48940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>
            <a:endCxn id="46" idx="6"/>
          </p:cNvCxnSpPr>
          <p:nvPr userDrawn="1"/>
        </p:nvCxnSpPr>
        <p:spPr>
          <a:xfrm>
            <a:off x="0" y="3380344"/>
            <a:ext cx="1692067" cy="8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389115" y="3393196"/>
            <a:ext cx="6802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538243" y="3370434"/>
            <a:ext cx="4161802" cy="45719"/>
          </a:xfrm>
          <a:prstGeom prst="rect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Black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1278951" y="3099544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 userDrawn="1"/>
        </p:nvSpPr>
        <p:spPr>
          <a:xfrm>
            <a:off x="1449527" y="3267520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9642963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9813539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5551115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3471972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 userDrawn="1"/>
        </p:nvSpPr>
        <p:spPr>
          <a:xfrm>
            <a:off x="3642548" y="3278618"/>
            <a:ext cx="242540" cy="242540"/>
          </a:xfrm>
          <a:prstGeom prst="ellipse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 userDrawn="1"/>
        </p:nvSpPr>
        <p:spPr>
          <a:xfrm>
            <a:off x="7636486" y="3110642"/>
            <a:ext cx="583694" cy="5836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 userDrawn="1"/>
        </p:nvSpPr>
        <p:spPr>
          <a:xfrm>
            <a:off x="7807062" y="3278618"/>
            <a:ext cx="242540" cy="2425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09280" y="4114677"/>
            <a:ext cx="2033988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8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3416259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9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3416259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10" name="Content Placeholder 3"/>
          <p:cNvSpPr>
            <a:spLocks noGrp="1"/>
          </p:cNvSpPr>
          <p:nvPr>
            <p:ph sz="quarter" idx="54"/>
          </p:nvPr>
        </p:nvSpPr>
        <p:spPr>
          <a:xfrm>
            <a:off x="3346588" y="4114677"/>
            <a:ext cx="207352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7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5567534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5567534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19" name="Content Placeholder 3"/>
          <p:cNvSpPr>
            <a:spLocks noGrp="1"/>
          </p:cNvSpPr>
          <p:nvPr>
            <p:ph sz="quarter" idx="57"/>
          </p:nvPr>
        </p:nvSpPr>
        <p:spPr>
          <a:xfrm>
            <a:off x="5497863" y="4114677"/>
            <a:ext cx="1966037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0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7611325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21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7611325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22" name="Content Placeholder 3"/>
          <p:cNvSpPr>
            <a:spLocks noGrp="1"/>
          </p:cNvSpPr>
          <p:nvPr>
            <p:ph sz="quarter" idx="60"/>
          </p:nvPr>
        </p:nvSpPr>
        <p:spPr>
          <a:xfrm>
            <a:off x="7541654" y="4114677"/>
            <a:ext cx="2010143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629550" y="2076771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24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9629550" y="2374297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25" name="Content Placeholder 3"/>
          <p:cNvSpPr>
            <a:spLocks noGrp="1"/>
          </p:cNvSpPr>
          <p:nvPr>
            <p:ph sz="quarter" idx="63"/>
          </p:nvPr>
        </p:nvSpPr>
        <p:spPr>
          <a:xfrm>
            <a:off x="9629551" y="4114677"/>
            <a:ext cx="2044241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50">
                <a:solidFill>
                  <a:schemeClr val="tx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904755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0" y="3206167"/>
            <a:ext cx="12192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1278951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1278951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07" name="Content Placeholder 3"/>
          <p:cNvSpPr>
            <a:spLocks noGrp="1"/>
          </p:cNvSpPr>
          <p:nvPr>
            <p:ph sz="quarter" idx="51"/>
          </p:nvPr>
        </p:nvSpPr>
        <p:spPr>
          <a:xfrm>
            <a:off x="1278952" y="4114677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iamond 2"/>
          <p:cNvSpPr/>
          <p:nvPr userDrawn="1"/>
        </p:nvSpPr>
        <p:spPr>
          <a:xfrm>
            <a:off x="1278951" y="2588869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1514081" y="2933855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774837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4774837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2" name="Diamond 41"/>
          <p:cNvSpPr/>
          <p:nvPr userDrawn="1"/>
        </p:nvSpPr>
        <p:spPr>
          <a:xfrm>
            <a:off x="4780399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5015529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8141035" y="1745840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8141035" y="2043366"/>
            <a:ext cx="194047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8" name="Diamond 47"/>
          <p:cNvSpPr/>
          <p:nvPr userDrawn="1"/>
        </p:nvSpPr>
        <p:spPr>
          <a:xfrm>
            <a:off x="8141036" y="2569014"/>
            <a:ext cx="1280160" cy="1280160"/>
          </a:xfrm>
          <a:prstGeom prst="diamond">
            <a:avLst/>
          </a:prstGeom>
          <a:solidFill>
            <a:srgbClr val="FF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8376166" y="2914000"/>
            <a:ext cx="792481" cy="5240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Roboto Black" panose="0200000000000000000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51" name="Content Placeholder 3"/>
          <p:cNvSpPr>
            <a:spLocks noGrp="1"/>
          </p:cNvSpPr>
          <p:nvPr>
            <p:ph sz="quarter" idx="73"/>
          </p:nvPr>
        </p:nvSpPr>
        <p:spPr>
          <a:xfrm>
            <a:off x="4772089" y="4083725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quarter" idx="74"/>
          </p:nvPr>
        </p:nvSpPr>
        <p:spPr>
          <a:xfrm>
            <a:off x="8141036" y="4112654"/>
            <a:ext cx="2282854" cy="157201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2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1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00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124987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964136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Valid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75063" y="1994264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rgbClr val="FF8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 userDrawn="1"/>
        </p:nvSpPr>
        <p:spPr>
          <a:xfrm>
            <a:off x="2981587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2981586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4131130" y="1442441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5463668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6874457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8381045" y="1419525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9760197" y="1412314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232370" y="1901559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4232369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5582474" y="1872808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71" hasCustomPrompt="1"/>
          </p:nvPr>
        </p:nvSpPr>
        <p:spPr>
          <a:xfrm>
            <a:off x="5582473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2" name="Oval 51"/>
          <p:cNvSpPr/>
          <p:nvPr userDrawn="1"/>
        </p:nvSpPr>
        <p:spPr>
          <a:xfrm>
            <a:off x="7028372" y="187280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7028371" y="205790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8533606" y="1901559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73" hasCustomPrompt="1"/>
          </p:nvPr>
        </p:nvSpPr>
        <p:spPr>
          <a:xfrm>
            <a:off x="8533605" y="2086651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10033321" y="1908415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74" hasCustomPrompt="1"/>
          </p:nvPr>
        </p:nvSpPr>
        <p:spPr>
          <a:xfrm>
            <a:off x="10033320" y="2093507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775063" y="278641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 userDrawn="1"/>
        </p:nvSpPr>
        <p:spPr>
          <a:xfrm>
            <a:off x="2981587" y="269371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75" hasCustomPrompt="1"/>
          </p:nvPr>
        </p:nvSpPr>
        <p:spPr>
          <a:xfrm>
            <a:off x="2981586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5" name="Oval 64"/>
          <p:cNvSpPr/>
          <p:nvPr userDrawn="1"/>
        </p:nvSpPr>
        <p:spPr>
          <a:xfrm>
            <a:off x="4232370" y="2693712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76" hasCustomPrompt="1"/>
          </p:nvPr>
        </p:nvSpPr>
        <p:spPr>
          <a:xfrm>
            <a:off x="4232369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7" name="Oval 66"/>
          <p:cNvSpPr/>
          <p:nvPr userDrawn="1"/>
        </p:nvSpPr>
        <p:spPr>
          <a:xfrm>
            <a:off x="5582474" y="266496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77" hasCustomPrompt="1"/>
          </p:nvPr>
        </p:nvSpPr>
        <p:spPr>
          <a:xfrm>
            <a:off x="5582473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7028372" y="266496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78" hasCustomPrompt="1"/>
          </p:nvPr>
        </p:nvSpPr>
        <p:spPr>
          <a:xfrm>
            <a:off x="7028371" y="285005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8533606" y="269371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79" hasCustomPrompt="1"/>
          </p:nvPr>
        </p:nvSpPr>
        <p:spPr>
          <a:xfrm>
            <a:off x="8533605" y="287880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5" name="Oval 74"/>
          <p:cNvSpPr/>
          <p:nvPr userDrawn="1"/>
        </p:nvSpPr>
        <p:spPr>
          <a:xfrm>
            <a:off x="10033321" y="2700568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10033320" y="288566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77" name="Rectangle 76"/>
          <p:cNvSpPr/>
          <p:nvPr userDrawn="1"/>
        </p:nvSpPr>
        <p:spPr>
          <a:xfrm>
            <a:off x="775063" y="3544639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 userDrawn="1"/>
        </p:nvSpPr>
        <p:spPr>
          <a:xfrm>
            <a:off x="2981587" y="3451934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2981586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4232370" y="3451934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82" hasCustomPrompt="1"/>
          </p:nvPr>
        </p:nvSpPr>
        <p:spPr>
          <a:xfrm>
            <a:off x="4232369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2" name="Oval 81"/>
          <p:cNvSpPr/>
          <p:nvPr userDrawn="1"/>
        </p:nvSpPr>
        <p:spPr>
          <a:xfrm>
            <a:off x="5582474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83" hasCustomPrompt="1"/>
          </p:nvPr>
        </p:nvSpPr>
        <p:spPr>
          <a:xfrm>
            <a:off x="5582473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4" name="Oval 83"/>
          <p:cNvSpPr/>
          <p:nvPr userDrawn="1"/>
        </p:nvSpPr>
        <p:spPr>
          <a:xfrm>
            <a:off x="7028372" y="3423183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84" hasCustomPrompt="1"/>
          </p:nvPr>
        </p:nvSpPr>
        <p:spPr>
          <a:xfrm>
            <a:off x="7028371" y="3608275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6" name="Oval 85"/>
          <p:cNvSpPr/>
          <p:nvPr userDrawn="1"/>
        </p:nvSpPr>
        <p:spPr>
          <a:xfrm>
            <a:off x="8533606" y="3451934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85" hasCustomPrompt="1"/>
          </p:nvPr>
        </p:nvSpPr>
        <p:spPr>
          <a:xfrm>
            <a:off x="8533605" y="3637026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88" name="Oval 87"/>
          <p:cNvSpPr/>
          <p:nvPr userDrawn="1"/>
        </p:nvSpPr>
        <p:spPr>
          <a:xfrm>
            <a:off x="10033321" y="345879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86" hasCustomPrompt="1"/>
          </p:nvPr>
        </p:nvSpPr>
        <p:spPr>
          <a:xfrm>
            <a:off x="10033320" y="364388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15" name="Rectangle 114"/>
          <p:cNvSpPr/>
          <p:nvPr userDrawn="1"/>
        </p:nvSpPr>
        <p:spPr>
          <a:xfrm>
            <a:off x="775063" y="4338107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2981587" y="4245402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 Placeholder 13"/>
          <p:cNvSpPr>
            <a:spLocks noGrp="1"/>
          </p:cNvSpPr>
          <p:nvPr>
            <p:ph type="body" sz="quarter" idx="87" hasCustomPrompt="1"/>
          </p:nvPr>
        </p:nvSpPr>
        <p:spPr>
          <a:xfrm>
            <a:off x="2981586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27" name="Oval 126"/>
          <p:cNvSpPr/>
          <p:nvPr userDrawn="1"/>
        </p:nvSpPr>
        <p:spPr>
          <a:xfrm>
            <a:off x="4232370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 Placeholder 13"/>
          <p:cNvSpPr>
            <a:spLocks noGrp="1"/>
          </p:cNvSpPr>
          <p:nvPr>
            <p:ph type="body" sz="quarter" idx="88" hasCustomPrompt="1"/>
          </p:nvPr>
        </p:nvSpPr>
        <p:spPr>
          <a:xfrm>
            <a:off x="4232369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29" name="Oval 128"/>
          <p:cNvSpPr/>
          <p:nvPr userDrawn="1"/>
        </p:nvSpPr>
        <p:spPr>
          <a:xfrm>
            <a:off x="5582474" y="4216651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 Placeholder 13"/>
          <p:cNvSpPr>
            <a:spLocks noGrp="1"/>
          </p:cNvSpPr>
          <p:nvPr>
            <p:ph type="body" sz="quarter" idx="89" hasCustomPrompt="1"/>
          </p:nvPr>
        </p:nvSpPr>
        <p:spPr>
          <a:xfrm>
            <a:off x="5582473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1" name="Oval 130"/>
          <p:cNvSpPr/>
          <p:nvPr userDrawn="1"/>
        </p:nvSpPr>
        <p:spPr>
          <a:xfrm>
            <a:off x="7028372" y="42166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 Placeholder 13"/>
          <p:cNvSpPr>
            <a:spLocks noGrp="1"/>
          </p:cNvSpPr>
          <p:nvPr>
            <p:ph type="body" sz="quarter" idx="90" hasCustomPrompt="1"/>
          </p:nvPr>
        </p:nvSpPr>
        <p:spPr>
          <a:xfrm>
            <a:off x="7028371" y="44017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3" name="Oval 132"/>
          <p:cNvSpPr/>
          <p:nvPr userDrawn="1"/>
        </p:nvSpPr>
        <p:spPr>
          <a:xfrm>
            <a:off x="8533606" y="4245402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 Placeholder 13"/>
          <p:cNvSpPr>
            <a:spLocks noGrp="1"/>
          </p:cNvSpPr>
          <p:nvPr>
            <p:ph type="body" sz="quarter" idx="91" hasCustomPrompt="1"/>
          </p:nvPr>
        </p:nvSpPr>
        <p:spPr>
          <a:xfrm>
            <a:off x="8533605" y="4430494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5" name="Oval 134"/>
          <p:cNvSpPr/>
          <p:nvPr userDrawn="1"/>
        </p:nvSpPr>
        <p:spPr>
          <a:xfrm>
            <a:off x="10033321" y="4252258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 Placeholder 13"/>
          <p:cNvSpPr>
            <a:spLocks noGrp="1"/>
          </p:cNvSpPr>
          <p:nvPr>
            <p:ph type="body" sz="quarter" idx="92" hasCustomPrompt="1"/>
          </p:nvPr>
        </p:nvSpPr>
        <p:spPr>
          <a:xfrm>
            <a:off x="10033320" y="4437350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37" name="Rectangle 136"/>
          <p:cNvSpPr/>
          <p:nvPr userDrawn="1"/>
        </p:nvSpPr>
        <p:spPr>
          <a:xfrm>
            <a:off x="775063" y="5053056"/>
            <a:ext cx="10589623" cy="448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 userDrawn="1"/>
        </p:nvSpPr>
        <p:spPr>
          <a:xfrm>
            <a:off x="2981587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13"/>
          <p:cNvSpPr>
            <a:spLocks noGrp="1"/>
          </p:cNvSpPr>
          <p:nvPr>
            <p:ph type="body" sz="quarter" idx="93" hasCustomPrompt="1"/>
          </p:nvPr>
        </p:nvSpPr>
        <p:spPr>
          <a:xfrm>
            <a:off x="2981586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0" name="Oval 139"/>
          <p:cNvSpPr/>
          <p:nvPr userDrawn="1"/>
        </p:nvSpPr>
        <p:spPr>
          <a:xfrm>
            <a:off x="4232370" y="4960351"/>
            <a:ext cx="632471" cy="6324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 Placeholder 13"/>
          <p:cNvSpPr>
            <a:spLocks noGrp="1"/>
          </p:cNvSpPr>
          <p:nvPr>
            <p:ph type="body" sz="quarter" idx="94" hasCustomPrompt="1"/>
          </p:nvPr>
        </p:nvSpPr>
        <p:spPr>
          <a:xfrm>
            <a:off x="4232369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2" name="Oval 141"/>
          <p:cNvSpPr/>
          <p:nvPr userDrawn="1"/>
        </p:nvSpPr>
        <p:spPr>
          <a:xfrm>
            <a:off x="5582474" y="4931600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 Placeholder 13"/>
          <p:cNvSpPr>
            <a:spLocks noGrp="1"/>
          </p:cNvSpPr>
          <p:nvPr>
            <p:ph type="body" sz="quarter" idx="95" hasCustomPrompt="1"/>
          </p:nvPr>
        </p:nvSpPr>
        <p:spPr>
          <a:xfrm>
            <a:off x="5582473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4" name="Oval 143"/>
          <p:cNvSpPr/>
          <p:nvPr userDrawn="1"/>
        </p:nvSpPr>
        <p:spPr>
          <a:xfrm>
            <a:off x="7028372" y="4931600"/>
            <a:ext cx="632471" cy="6324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 Placeholder 13"/>
          <p:cNvSpPr>
            <a:spLocks noGrp="1"/>
          </p:cNvSpPr>
          <p:nvPr>
            <p:ph type="body" sz="quarter" idx="96" hasCustomPrompt="1"/>
          </p:nvPr>
        </p:nvSpPr>
        <p:spPr>
          <a:xfrm>
            <a:off x="7028371" y="5116692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6" name="Oval 145"/>
          <p:cNvSpPr/>
          <p:nvPr userDrawn="1"/>
        </p:nvSpPr>
        <p:spPr>
          <a:xfrm>
            <a:off x="8533606" y="4960351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 Placeholder 13"/>
          <p:cNvSpPr>
            <a:spLocks noGrp="1"/>
          </p:cNvSpPr>
          <p:nvPr>
            <p:ph type="body" sz="quarter" idx="97" hasCustomPrompt="1"/>
          </p:nvPr>
        </p:nvSpPr>
        <p:spPr>
          <a:xfrm>
            <a:off x="8533605" y="5145443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48" name="Oval 147"/>
          <p:cNvSpPr/>
          <p:nvPr userDrawn="1"/>
        </p:nvSpPr>
        <p:spPr>
          <a:xfrm>
            <a:off x="10033321" y="4967207"/>
            <a:ext cx="632471" cy="6324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 Placeholder 13"/>
          <p:cNvSpPr>
            <a:spLocks noGrp="1"/>
          </p:cNvSpPr>
          <p:nvPr>
            <p:ph type="body" sz="quarter" idx="98" hasCustomPrompt="1"/>
          </p:nvPr>
        </p:nvSpPr>
        <p:spPr>
          <a:xfrm>
            <a:off x="10033320" y="5152299"/>
            <a:ext cx="632472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50" name="Oval 149"/>
          <p:cNvSpPr/>
          <p:nvPr userDrawn="1"/>
        </p:nvSpPr>
        <p:spPr>
          <a:xfrm>
            <a:off x="775064" y="5799914"/>
            <a:ext cx="154356" cy="1543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 Placeholder 13"/>
          <p:cNvSpPr>
            <a:spLocks noGrp="1"/>
          </p:cNvSpPr>
          <p:nvPr>
            <p:ph type="body" sz="quarter" idx="99" hasCustomPrompt="1"/>
          </p:nvPr>
        </p:nvSpPr>
        <p:spPr>
          <a:xfrm>
            <a:off x="2959821" y="1443523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2" name="Text Placeholder 13"/>
          <p:cNvSpPr>
            <a:spLocks noGrp="1"/>
          </p:cNvSpPr>
          <p:nvPr>
            <p:ph type="body" sz="quarter" idx="100" hasCustomPrompt="1"/>
          </p:nvPr>
        </p:nvSpPr>
        <p:spPr>
          <a:xfrm>
            <a:off x="2277488" y="5741878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Warning</a:t>
            </a:r>
          </a:p>
        </p:txBody>
      </p:sp>
      <p:sp>
        <p:nvSpPr>
          <p:cNvPr id="153" name="Oval 152"/>
          <p:cNvSpPr/>
          <p:nvPr userDrawn="1"/>
        </p:nvSpPr>
        <p:spPr>
          <a:xfrm>
            <a:off x="2088416" y="5799914"/>
            <a:ext cx="154356" cy="1543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 Placeholder 13"/>
          <p:cNvSpPr>
            <a:spLocks noGrp="1"/>
          </p:cNvSpPr>
          <p:nvPr>
            <p:ph type="body" sz="quarter" idx="101" hasCustomPrompt="1"/>
          </p:nvPr>
        </p:nvSpPr>
        <p:spPr>
          <a:xfrm>
            <a:off x="3557337" y="5735657"/>
            <a:ext cx="954690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Critical</a:t>
            </a:r>
          </a:p>
        </p:txBody>
      </p:sp>
      <p:sp>
        <p:nvSpPr>
          <p:cNvPr id="155" name="Oval 154"/>
          <p:cNvSpPr/>
          <p:nvPr userDrawn="1"/>
        </p:nvSpPr>
        <p:spPr>
          <a:xfrm>
            <a:off x="3368265" y="5793693"/>
            <a:ext cx="154356" cy="154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711917" y="2078288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7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11917" y="285562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8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711917" y="3612046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59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690928" y="4416129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1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725482" y="5128025"/>
            <a:ext cx="19942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2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10780632" y="2072488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3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0780632" y="287277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4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10804555" y="3637923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5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0791723" y="442168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6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10791723" y="5126991"/>
            <a:ext cx="833353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\100</a:t>
            </a:r>
          </a:p>
        </p:txBody>
      </p:sp>
      <p:sp>
        <p:nvSpPr>
          <p:cNvPr id="167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9100457" y="5636324"/>
            <a:ext cx="2531932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i="1" baseline="0">
                <a:solidFill>
                  <a:schemeClr val="bg1">
                    <a:lumMod val="75000"/>
                  </a:schemeClr>
                </a:solidFill>
                <a:latin typeface="Roboto" panose="0200000000000000000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97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336146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80160" y="1039345"/>
            <a:ext cx="9356370" cy="414032"/>
          </a:xfrm>
          <a:prstGeom prst="rect">
            <a:avLst/>
          </a:prstGeom>
          <a:solidFill>
            <a:srgbClr val="FF8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+mj-lt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+mj-lt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1330216" y="1107938"/>
            <a:ext cx="7256427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6" name="Text Placeholder 13"/>
          <p:cNvSpPr>
            <a:spLocks noGrp="1"/>
          </p:cNvSpPr>
          <p:nvPr>
            <p:ph type="body" sz="quarter" idx="102" hasCustomPrompt="1"/>
          </p:nvPr>
        </p:nvSpPr>
        <p:spPr>
          <a:xfrm>
            <a:off x="1321508" y="156445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330217" y="194198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7559046" y="156445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$0,00,000.00</a:t>
            </a:r>
          </a:p>
        </p:txBody>
      </p:sp>
      <p:sp>
        <p:nvSpPr>
          <p:cNvPr id="103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1306476" y="2072609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1315185" y="2450134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 Placeholder 13"/>
          <p:cNvSpPr>
            <a:spLocks noGrp="1"/>
          </p:cNvSpPr>
          <p:nvPr>
            <p:ph type="body" sz="quarter" idx="105" hasCustomPrompt="1"/>
          </p:nvPr>
        </p:nvSpPr>
        <p:spPr>
          <a:xfrm>
            <a:off x="7544014" y="2072609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07" name="Text Placeholder 13"/>
          <p:cNvSpPr>
            <a:spLocks noGrp="1"/>
          </p:cNvSpPr>
          <p:nvPr>
            <p:ph type="body" sz="quarter" idx="106" hasCustomPrompt="1"/>
          </p:nvPr>
        </p:nvSpPr>
        <p:spPr>
          <a:xfrm>
            <a:off x="1306476" y="2572043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1315185" y="2949568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7544014" y="2572043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0" name="Text Placeholder 13"/>
          <p:cNvSpPr>
            <a:spLocks noGrp="1"/>
          </p:cNvSpPr>
          <p:nvPr>
            <p:ph type="body" sz="quarter" idx="108" hasCustomPrompt="1"/>
          </p:nvPr>
        </p:nvSpPr>
        <p:spPr>
          <a:xfrm>
            <a:off x="1306476" y="3095487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1315185" y="3473012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 Placeholder 13"/>
          <p:cNvSpPr>
            <a:spLocks noGrp="1"/>
          </p:cNvSpPr>
          <p:nvPr>
            <p:ph type="body" sz="quarter" idx="109" hasCustomPrompt="1"/>
          </p:nvPr>
        </p:nvSpPr>
        <p:spPr>
          <a:xfrm>
            <a:off x="7544014" y="3095487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3" name="Text Placeholder 13"/>
          <p:cNvSpPr>
            <a:spLocks noGrp="1"/>
          </p:cNvSpPr>
          <p:nvPr>
            <p:ph type="body" sz="quarter" idx="110" hasCustomPrompt="1"/>
          </p:nvPr>
        </p:nvSpPr>
        <p:spPr>
          <a:xfrm>
            <a:off x="1306476" y="3580488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4" name="Straight Connector 113"/>
          <p:cNvCxnSpPr/>
          <p:nvPr userDrawn="1"/>
        </p:nvCxnSpPr>
        <p:spPr>
          <a:xfrm>
            <a:off x="1315185" y="3958013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 Placeholder 13"/>
          <p:cNvSpPr>
            <a:spLocks noGrp="1"/>
          </p:cNvSpPr>
          <p:nvPr>
            <p:ph type="body" sz="quarter" idx="111" hasCustomPrompt="1"/>
          </p:nvPr>
        </p:nvSpPr>
        <p:spPr>
          <a:xfrm>
            <a:off x="7544014" y="3580488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18" name="Text Placeholder 13"/>
          <p:cNvSpPr>
            <a:spLocks noGrp="1"/>
          </p:cNvSpPr>
          <p:nvPr>
            <p:ph type="body" sz="quarter" idx="112" hasCustomPrompt="1"/>
          </p:nvPr>
        </p:nvSpPr>
        <p:spPr>
          <a:xfrm>
            <a:off x="1306476" y="4100960"/>
            <a:ext cx="5825844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19" name="Straight Connector 118"/>
          <p:cNvCxnSpPr/>
          <p:nvPr userDrawn="1"/>
        </p:nvCxnSpPr>
        <p:spPr>
          <a:xfrm>
            <a:off x="1315185" y="4478485"/>
            <a:ext cx="92419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544014" y="4100960"/>
            <a:ext cx="3028192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cxnSp>
        <p:nvCxnSpPr>
          <p:cNvPr id="121" name="Straight Connector 120"/>
          <p:cNvCxnSpPr/>
          <p:nvPr userDrawn="1"/>
        </p:nvCxnSpPr>
        <p:spPr>
          <a:xfrm>
            <a:off x="6453051" y="4986413"/>
            <a:ext cx="41041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 Placeholder 13"/>
          <p:cNvSpPr>
            <a:spLocks noGrp="1"/>
          </p:cNvSpPr>
          <p:nvPr>
            <p:ph type="body" sz="quarter" idx="114" hasCustomPrompt="1"/>
          </p:nvPr>
        </p:nvSpPr>
        <p:spPr>
          <a:xfrm>
            <a:off x="8725988" y="4608888"/>
            <a:ext cx="1846217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23" name="Text Placeholder 13"/>
          <p:cNvSpPr>
            <a:spLocks noGrp="1"/>
          </p:cNvSpPr>
          <p:nvPr>
            <p:ph type="body" sz="quarter" idx="115" hasCustomPrompt="1"/>
          </p:nvPr>
        </p:nvSpPr>
        <p:spPr>
          <a:xfrm>
            <a:off x="6098384" y="4608888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124" name="Straight Connector 123"/>
          <p:cNvCxnSpPr/>
          <p:nvPr userDrawn="1"/>
        </p:nvCxnSpPr>
        <p:spPr>
          <a:xfrm>
            <a:off x="6098384" y="5483857"/>
            <a:ext cx="4490168" cy="0"/>
          </a:xfrm>
          <a:prstGeom prst="line">
            <a:avLst/>
          </a:prstGeom>
          <a:ln w="28575">
            <a:solidFill>
              <a:srgbClr val="FF890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 Placeholder 13"/>
          <p:cNvSpPr>
            <a:spLocks noGrp="1"/>
          </p:cNvSpPr>
          <p:nvPr>
            <p:ph type="body" sz="quarter" idx="116" hasCustomPrompt="1"/>
          </p:nvPr>
        </p:nvSpPr>
        <p:spPr>
          <a:xfrm>
            <a:off x="8456023" y="5106332"/>
            <a:ext cx="2121433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30% off - $0,00,000.00</a:t>
            </a:r>
          </a:p>
        </p:txBody>
      </p:sp>
      <p:sp>
        <p:nvSpPr>
          <p:cNvPr id="160" name="Text Placeholder 13"/>
          <p:cNvSpPr>
            <a:spLocks noGrp="1"/>
          </p:cNvSpPr>
          <p:nvPr>
            <p:ph type="body" sz="quarter" idx="117" hasCustomPrompt="1"/>
          </p:nvPr>
        </p:nvSpPr>
        <p:spPr>
          <a:xfrm>
            <a:off x="6103635" y="5106332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6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8456023" y="5614260"/>
            <a:ext cx="2131215" cy="27707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rgbClr val="FFA02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$0,00,000.00</a:t>
            </a:r>
          </a:p>
        </p:txBody>
      </p:sp>
      <p:sp>
        <p:nvSpPr>
          <p:cNvPr id="170" name="Text Placeholder 13"/>
          <p:cNvSpPr>
            <a:spLocks noGrp="1"/>
          </p:cNvSpPr>
          <p:nvPr>
            <p:ph type="body" sz="quarter" idx="119" hasCustomPrompt="1"/>
          </p:nvPr>
        </p:nvSpPr>
        <p:spPr>
          <a:xfrm>
            <a:off x="6113417" y="5614260"/>
            <a:ext cx="1875215" cy="2770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Total</a:t>
            </a:r>
          </a:p>
        </p:txBody>
      </p:sp>
      <p:sp>
        <p:nvSpPr>
          <p:cNvPr id="36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48226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2"/>
          </p:nvPr>
        </p:nvSpPr>
        <p:spPr>
          <a:xfrm>
            <a:off x="0" y="0"/>
            <a:ext cx="12192000" cy="6235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02" name="Text Placeholder 13"/>
          <p:cNvSpPr>
            <a:spLocks noGrp="1"/>
          </p:cNvSpPr>
          <p:nvPr>
            <p:ph type="body" sz="quarter" idx="103" hasCustomPrompt="1"/>
          </p:nvPr>
        </p:nvSpPr>
        <p:spPr>
          <a:xfrm>
            <a:off x="997120" y="4133378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767828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50" hasCustomPrompt="1"/>
          </p:nvPr>
        </p:nvSpPr>
        <p:spPr>
          <a:xfrm>
            <a:off x="1868430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6803" y="3814350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1218583" y="4423347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04" hasCustomPrompt="1"/>
          </p:nvPr>
        </p:nvSpPr>
        <p:spPr>
          <a:xfrm>
            <a:off x="2560463" y="1224700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3331171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05" hasCustomPrompt="1"/>
          </p:nvPr>
        </p:nvSpPr>
        <p:spPr>
          <a:xfrm>
            <a:off x="3431773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3810142" y="2447099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ontent Placeholder 3"/>
          <p:cNvSpPr>
            <a:spLocks noGrp="1"/>
          </p:cNvSpPr>
          <p:nvPr>
            <p:ph sz="quarter" idx="106"/>
          </p:nvPr>
        </p:nvSpPr>
        <p:spPr>
          <a:xfrm>
            <a:off x="2781926" y="1514669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07" hasCustomPrompt="1"/>
          </p:nvPr>
        </p:nvSpPr>
        <p:spPr>
          <a:xfrm>
            <a:off x="405413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482483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8" hasCustomPrompt="1"/>
          </p:nvPr>
        </p:nvSpPr>
        <p:spPr>
          <a:xfrm>
            <a:off x="492544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303810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ontent Placeholder 3"/>
          <p:cNvSpPr>
            <a:spLocks noGrp="1"/>
          </p:cNvSpPr>
          <p:nvPr>
            <p:ph sz="quarter" idx="109"/>
          </p:nvPr>
        </p:nvSpPr>
        <p:spPr>
          <a:xfrm>
            <a:off x="427559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3" name="Oval 52"/>
          <p:cNvSpPr/>
          <p:nvPr userDrawn="1"/>
        </p:nvSpPr>
        <p:spPr>
          <a:xfrm>
            <a:off x="6332024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11" hasCustomPrompt="1"/>
          </p:nvPr>
        </p:nvSpPr>
        <p:spPr>
          <a:xfrm>
            <a:off x="6432626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5" name="Straight Connector 54"/>
          <p:cNvCxnSpPr/>
          <p:nvPr userDrawn="1"/>
        </p:nvCxnSpPr>
        <p:spPr>
          <a:xfrm>
            <a:off x="6810995" y="244524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 Placeholder 13"/>
          <p:cNvSpPr>
            <a:spLocks noGrp="1"/>
          </p:cNvSpPr>
          <p:nvPr>
            <p:ph type="body" sz="quarter" idx="113" hasCustomPrompt="1"/>
          </p:nvPr>
        </p:nvSpPr>
        <p:spPr>
          <a:xfrm>
            <a:off x="7137571" y="4131514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Oval 57"/>
          <p:cNvSpPr/>
          <p:nvPr userDrawn="1"/>
        </p:nvSpPr>
        <p:spPr>
          <a:xfrm>
            <a:off x="7908279" y="2819717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114" hasCustomPrompt="1"/>
          </p:nvPr>
        </p:nvSpPr>
        <p:spPr>
          <a:xfrm>
            <a:off x="8008881" y="2940466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8334996" y="3812483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ontent Placeholder 3"/>
          <p:cNvSpPr>
            <a:spLocks noGrp="1"/>
          </p:cNvSpPr>
          <p:nvPr>
            <p:ph sz="quarter" idx="115"/>
          </p:nvPr>
        </p:nvSpPr>
        <p:spPr>
          <a:xfrm>
            <a:off x="7359034" y="4421483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Oval 67"/>
          <p:cNvSpPr/>
          <p:nvPr userDrawn="1"/>
        </p:nvSpPr>
        <p:spPr>
          <a:xfrm>
            <a:off x="9475824" y="2821581"/>
            <a:ext cx="957943" cy="957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17" hasCustomPrompt="1"/>
          </p:nvPr>
        </p:nvSpPr>
        <p:spPr>
          <a:xfrm>
            <a:off x="9576426" y="2942330"/>
            <a:ext cx="739319" cy="73591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9972206" y="2517222"/>
            <a:ext cx="0" cy="357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5570026" y="1209985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Content Placeholder 3"/>
          <p:cNvSpPr>
            <a:spLocks noGrp="1"/>
          </p:cNvSpPr>
          <p:nvPr>
            <p:ph sz="quarter" idx="119"/>
          </p:nvPr>
        </p:nvSpPr>
        <p:spPr>
          <a:xfrm>
            <a:off x="5791489" y="1499954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120" hasCustomPrompt="1"/>
          </p:nvPr>
        </p:nvSpPr>
        <p:spPr>
          <a:xfrm>
            <a:off x="8597009" y="1171346"/>
            <a:ext cx="2481937" cy="2770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Content Placeholder 3"/>
          <p:cNvSpPr>
            <a:spLocks noGrp="1"/>
          </p:cNvSpPr>
          <p:nvPr>
            <p:ph sz="quarter" idx="121"/>
          </p:nvPr>
        </p:nvSpPr>
        <p:spPr>
          <a:xfrm>
            <a:off x="8818472" y="1461315"/>
            <a:ext cx="2056431" cy="1181079"/>
          </a:xfrm>
          <a:prstGeom prst="rect">
            <a:avLst/>
          </a:prstGeom>
        </p:spPr>
        <p:txBody>
          <a:bodyPr lIns="0" rIns="0"/>
          <a:lstStyle>
            <a:lvl1pPr marL="274320" indent="-274320" algn="ctr">
              <a:buClr>
                <a:srgbClr val="FF8909"/>
              </a:buClr>
              <a:buFontTx/>
              <a:buChar char="&gt;"/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0" indent="-182880" algn="ctr">
              <a:buClr>
                <a:srgbClr val="FF8909"/>
              </a:buClr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365760" indent="-182880" algn="ctr">
              <a:buClr>
                <a:srgbClr val="FF8909"/>
              </a:buClr>
              <a:buFontTx/>
              <a:buChar char="•"/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6814804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9399487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Omnichannel enabled, supporting multiple distribution form factors including desktop and mobile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695930" y="4234527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Complex Engineering required to support 10 million users/day with real-time distribution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547709" y="4233823"/>
            <a:ext cx="2759825" cy="1573619"/>
          </a:xfrm>
          <a:prstGeom prst="rect">
            <a:avLst/>
          </a:prstGeom>
          <a:solidFill>
            <a:srgbClr val="F8972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N" sz="16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Had to support video content, unstructured user content and hard data for fans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65500" y="0"/>
            <a:ext cx="8843963" cy="623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0"/>
            <a:ext cx="3381469" cy="6235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69002" y="687324"/>
            <a:ext cx="3008767" cy="1054979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1200"/>
              </a:spcBef>
              <a:buNone/>
              <a:defRPr sz="3200" b="1" baseline="0">
                <a:solidFill>
                  <a:srgbClr val="FF8909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here to add title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702483" y="4236435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Line 11"/>
          <p:cNvSpPr>
            <a:spLocks noChangeShapeType="1"/>
          </p:cNvSpPr>
          <p:nvPr userDrawn="1"/>
        </p:nvSpPr>
        <p:spPr bwMode="auto">
          <a:xfrm flipV="1">
            <a:off x="8114271" y="3808341"/>
            <a:ext cx="0" cy="2055946"/>
          </a:xfrm>
          <a:prstGeom prst="line">
            <a:avLst/>
          </a:prstGeom>
          <a:noFill/>
          <a:ln w="15875" cap="rnd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588"/>
          </a:p>
        </p:txBody>
      </p:sp>
      <p:sp>
        <p:nvSpPr>
          <p:cNvPr id="36" name="Text Placeholder 3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9002" y="1776422"/>
            <a:ext cx="3008767" cy="3475233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6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here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7" name="Rounded Rectangle 17"/>
          <p:cNvSpPr/>
          <p:nvPr userDrawn="1"/>
        </p:nvSpPr>
        <p:spPr>
          <a:xfrm>
            <a:off x="3865419" y="1962278"/>
            <a:ext cx="8181108" cy="3515591"/>
          </a:xfrm>
          <a:prstGeom prst="roundRect">
            <a:avLst>
              <a:gd name="adj" fmla="val 335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547709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9406040" y="4237139"/>
            <a:ext cx="2753272" cy="1571007"/>
          </a:xfrm>
          <a:prstGeom prst="rect">
            <a:avLst/>
          </a:prstGeom>
          <a:solidFill>
            <a:srgbClr val="FFA021"/>
          </a:solidFill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bg1"/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31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23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29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286416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empla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32"/>
          </p:nvPr>
        </p:nvSpPr>
        <p:spPr>
          <a:xfrm>
            <a:off x="8366117" y="210031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503745" y="2097535"/>
            <a:ext cx="3409953" cy="366610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4" name="Picture Placeholder 63"/>
          <p:cNvSpPr>
            <a:spLocks noGrp="1"/>
          </p:cNvSpPr>
          <p:nvPr>
            <p:ph type="pic" sz="quarter" idx="24"/>
          </p:nvPr>
        </p:nvSpPr>
        <p:spPr>
          <a:xfrm>
            <a:off x="4306102" y="1624065"/>
            <a:ext cx="3579797" cy="4139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92636" y="1624065"/>
            <a:ext cx="3421062" cy="476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355008" y="1619808"/>
            <a:ext cx="3421062" cy="4777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000" b="1" i="0" baseline="0">
                <a:solidFill>
                  <a:srgbClr val="FF8909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CASE STUDY HEADER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96450" cy="5810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270735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9"/>
          </p:nvPr>
        </p:nvSpPr>
        <p:spPr>
          <a:xfrm>
            <a:off x="0" y="0"/>
            <a:ext cx="12192000" cy="1724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40" name="Content Placeholder 3"/>
          <p:cNvSpPr>
            <a:spLocks noGrp="1"/>
          </p:cNvSpPr>
          <p:nvPr>
            <p:ph sz="quarter" idx="51"/>
          </p:nvPr>
        </p:nvSpPr>
        <p:spPr>
          <a:xfrm>
            <a:off x="797797" y="2946163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18" hasCustomPrompt="1"/>
          </p:nvPr>
        </p:nvSpPr>
        <p:spPr>
          <a:xfrm>
            <a:off x="797797" y="2185851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quarter" idx="120"/>
          </p:nvPr>
        </p:nvSpPr>
        <p:spPr>
          <a:xfrm>
            <a:off x="6205820" y="2955458"/>
            <a:ext cx="5097906" cy="2661573"/>
          </a:xfrm>
          <a:prstGeom prst="rect">
            <a:avLst/>
          </a:prstGeom>
        </p:spPr>
        <p:txBody>
          <a:bodyPr/>
          <a:lstStyle>
            <a:lvl1pPr marL="274320" indent="-274320" algn="l">
              <a:buClr>
                <a:srgbClr val="FF8909"/>
              </a:buClr>
              <a:buFontTx/>
              <a:buChar char="&gt;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 algn="l">
              <a:buClr>
                <a:srgbClr val="FF8909"/>
              </a:buClr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 algn="l">
              <a:buClr>
                <a:srgbClr val="FF8909"/>
              </a:buClr>
              <a:buFontTx/>
              <a:buChar char="•"/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121" hasCustomPrompt="1"/>
          </p:nvPr>
        </p:nvSpPr>
        <p:spPr>
          <a:xfrm>
            <a:off x="6205820" y="2195146"/>
            <a:ext cx="5097906" cy="6792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rgbClr val="FF8909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61167" y="2072643"/>
            <a:ext cx="0" cy="354438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11266" y="1041000"/>
            <a:ext cx="5568873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15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4552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none"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55496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ingle Column Tex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518277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1950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Roboto" pitchFamily="2" charset="0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558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993323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703846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itchFamily="2" charset="0"/>
                <a:cs typeface="Roboto Light" pitchFamily="2" charset="0"/>
              </a:defRPr>
            </a:lvl1pPr>
          </a:lstStyle>
          <a:p>
            <a:r>
              <a:rPr lang="en-US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quarter" idx="32"/>
          </p:nvPr>
        </p:nvSpPr>
        <p:spPr>
          <a:xfrm>
            <a:off x="6778388" y="1423798"/>
            <a:ext cx="4995545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226886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1522166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408539" y="390699"/>
            <a:ext cx="11374922" cy="5469775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2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1283112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5" name="object 3"/>
          <p:cNvSpPr/>
          <p:nvPr userDrawn="1"/>
        </p:nvSpPr>
        <p:spPr>
          <a:xfrm>
            <a:off x="4587096" y="6469496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254285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Footer Header 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6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8144926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948189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Footer Header 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664259" y="6416578"/>
            <a:ext cx="5568950" cy="330200"/>
          </a:xfrm>
          <a:prstGeom prst="rect">
            <a:avLst/>
          </a:prstGeom>
        </p:spPr>
        <p:txBody>
          <a:bodyPr anchor="t"/>
          <a:lstStyle>
            <a:lvl1pPr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 Title Goes Here</a:t>
            </a: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1419988" y="6384828"/>
            <a:ext cx="3147379" cy="393700"/>
          </a:xfrm>
          <a:prstGeom prst="rect">
            <a:avLst/>
          </a:prstGeom>
        </p:spPr>
        <p:txBody>
          <a:bodyPr anchor="t"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Slide Header Goes Here</a:t>
            </a: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24876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5420378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coloumn, 4 row _Icon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2361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5162"/>
            <a:ext cx="1131142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48845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99924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re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658529" y="5974299"/>
            <a:ext cx="0" cy="720725"/>
          </a:xfrm>
          <a:prstGeom prst="line">
            <a:avLst/>
          </a:prstGeom>
          <a:ln w="12700">
            <a:solidFill>
              <a:srgbClr val="91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sz="quarter"/>
          </p:nvPr>
        </p:nvSpPr>
        <p:spPr>
          <a:xfrm>
            <a:off x="3073401" y="5983829"/>
            <a:ext cx="7168539" cy="701656"/>
          </a:xfrm>
        </p:spPr>
        <p:txBody>
          <a:bodyPr/>
          <a:lstStyle>
            <a:lvl1pPr>
              <a:buClr>
                <a:srgbClr val="F48C0E"/>
              </a:buCl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1261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 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1950" y="987425"/>
            <a:ext cx="5407025" cy="51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GRAPHIC PLACE HOLDER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5992813" y="1608138"/>
            <a:ext cx="5932487" cy="456088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3421" y="986982"/>
            <a:ext cx="5931880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400" b="1" i="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Header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70" y="366873"/>
            <a:ext cx="11562932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57987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Picture Placeholder 3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5990010"/>
              <a:ext cx="12192000" cy="867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188121" y="6313174"/>
              <a:ext cx="1497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spc="300">
                  <a:solidFill>
                    <a:prstClr val="white"/>
                  </a:solidFill>
                  <a:latin typeface="+mj-lt"/>
                  <a:ea typeface="Roboto" charset="0"/>
                  <a:cs typeface="Roboto" charset="0"/>
                </a:rPr>
                <a:t>www.tavant.com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715388" y="4614712"/>
              <a:ext cx="4308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pc="6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 Thin" charset="0"/>
                  <a:cs typeface="Roboto Thin" charset="0"/>
                </a:rPr>
                <a:t>PEOPLE. PASSION. EXCELLENCE.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3087584" y="4891711"/>
              <a:ext cx="51635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Santa Clara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Indianapolis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New York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Toronto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London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Bangalore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Noida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Sydney </a:t>
              </a:r>
              <a:r>
                <a:rPr lang="en-US" sz="10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10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Tokyo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533099" y="5137932"/>
              <a:ext cx="24304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Tel: +1(866) 9-TAVANT </a:t>
              </a:r>
              <a:r>
                <a:rPr lang="en-US" sz="900">
                  <a:solidFill>
                    <a:srgbClr val="FF9F1B"/>
                  </a:solidFill>
                  <a:latin typeface="+mj-lt"/>
                  <a:ea typeface="Roboto" panose="02000000000000000000" pitchFamily="2" charset="0"/>
                </a:rPr>
                <a:t>| </a:t>
              </a:r>
              <a:r>
                <a:rPr lang="en-US" sz="90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  <a:ea typeface="Roboto" panose="02000000000000000000" pitchFamily="2" charset="0"/>
                </a:rPr>
                <a:t>Email: biz@tavant.com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92040" y="6313174"/>
              <a:ext cx="1353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spc="600">
                  <a:solidFill>
                    <a:prstClr val="white">
                      <a:lumMod val="65000"/>
                    </a:prstClr>
                  </a:solidFill>
                  <a:latin typeface="+mj-lt"/>
                  <a:ea typeface="Roboto" panose="02000000000000000000" pitchFamily="2" charset="0"/>
                  <a:cs typeface="Montserrat" charset="0"/>
                </a:rPr>
                <a:t>|||||||||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73388" y="1848072"/>
              <a:ext cx="49118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60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Roboto Medium" panose="02000000000000000000" pitchFamily="2" charset="0"/>
                </a:rPr>
                <a:t>THANK YOU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672" y="6274317"/>
              <a:ext cx="1155494" cy="283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1104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24590" y="6171179"/>
            <a:ext cx="2028061" cy="450680"/>
          </a:xfrm>
          <a:prstGeom prst="rect">
            <a:avLst/>
          </a:prstGeom>
        </p:spPr>
      </p:pic>
      <p:pic>
        <p:nvPicPr>
          <p:cNvPr id="5" name="Picture 4" descr="Cover_01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" y="159"/>
            <a:ext cx="12188106" cy="685784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243733" y="6178551"/>
            <a:ext cx="897467" cy="371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3539FD-29F2-4C52-A85A-F1656B62E4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5012267" y="6719888"/>
            <a:ext cx="216746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/>
          <a:p>
            <a:pPr algn="ctr"/>
            <a:r>
              <a:rPr lang="en-US" sz="80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Tavant 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9100186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8721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33660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691507" y="6404077"/>
            <a:ext cx="897467" cy="371475"/>
          </a:xfrm>
          <a:prstGeom prst="rect">
            <a:avLst/>
          </a:prstGeom>
          <a:noFill/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9653508-EEBB-45B0-B319-34ADAAE51A7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bject 3"/>
          <p:cNvSpPr/>
          <p:nvPr userDrawn="1"/>
        </p:nvSpPr>
        <p:spPr>
          <a:xfrm>
            <a:off x="1162479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57" y="6484511"/>
            <a:ext cx="801830" cy="177952"/>
          </a:xfrm>
          <a:prstGeom prst="rect">
            <a:avLst/>
          </a:prstGeom>
        </p:spPr>
      </p:pic>
      <p:sp>
        <p:nvSpPr>
          <p:cNvPr id="11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1" y="6514245"/>
            <a:ext cx="983434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2105597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339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7831" y="2248676"/>
            <a:ext cx="2676671" cy="18086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3366" y="1428950"/>
            <a:ext cx="8354465" cy="2922034"/>
          </a:xfrm>
        </p:spPr>
        <p:txBody>
          <a:bodyPr/>
          <a:lstStyle>
            <a:lvl1pPr marL="347663" indent="-347663">
              <a:buClr>
                <a:srgbClr val="F48C0E"/>
              </a:buClr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3366" y="4350988"/>
            <a:ext cx="8138585" cy="777875"/>
          </a:xfrm>
        </p:spPr>
        <p:txBody>
          <a:bodyPr/>
          <a:lstStyle>
            <a:lvl1pPr marL="0" indent="0">
              <a:buFont typeface="Trade Gothic" charset="0"/>
              <a:buNone/>
              <a:defRPr>
                <a:solidFill>
                  <a:srgbClr val="91919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4" y="5992073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8974667" y="6005117"/>
            <a:ext cx="282786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1328158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37190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760" y="1509713"/>
            <a:ext cx="5257801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509713"/>
            <a:ext cx="5257801" cy="3935412"/>
          </a:xfrm>
        </p:spPr>
        <p:txBody>
          <a:bodyPr/>
          <a:lstStyle>
            <a:lvl1pPr>
              <a:buClr>
                <a:srgbClr val="F48C0E"/>
              </a:buClr>
              <a:defRPr sz="2400"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 sz="2000"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166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1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746761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2012" y="1509713"/>
            <a:ext cx="5253228" cy="39354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099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33625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6761" y="309563"/>
            <a:ext cx="10698480" cy="1143000"/>
          </a:xfrm>
        </p:spPr>
        <p:txBody>
          <a:bodyPr/>
          <a:lstStyle>
            <a:lvl1pPr>
              <a:buClr>
                <a:srgbClr val="F48C0E"/>
              </a:buCl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6761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6192012" y="15097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746761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6192012" y="3579813"/>
            <a:ext cx="5253228" cy="1890712"/>
          </a:xfrm>
        </p:spPr>
        <p:txBody>
          <a:bodyPr/>
          <a:lstStyle>
            <a:lvl1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F48C0E"/>
              </a:buClr>
              <a:defRPr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F48C0E"/>
              </a:buCl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F48C0E"/>
              </a:buClr>
              <a:defRPr sz="1600"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F48C0E"/>
              </a:buCl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6351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7740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none"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1722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re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658529" y="5974299"/>
            <a:ext cx="0" cy="720725"/>
          </a:xfrm>
          <a:prstGeom prst="line">
            <a:avLst/>
          </a:prstGeom>
          <a:ln w="12700">
            <a:solidFill>
              <a:srgbClr val="91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sz="quarter"/>
          </p:nvPr>
        </p:nvSpPr>
        <p:spPr>
          <a:xfrm>
            <a:off x="3073401" y="5983829"/>
            <a:ext cx="7168539" cy="701656"/>
          </a:xfrm>
        </p:spPr>
        <p:txBody>
          <a:bodyPr/>
          <a:lstStyle>
            <a:lvl1pPr>
              <a:buClr>
                <a:srgbClr val="F48C0E"/>
              </a:buCl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5394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8028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 flipH="1">
            <a:off x="11065932" y="5010150"/>
            <a:ext cx="736601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6535" y="2727326"/>
            <a:ext cx="10181167" cy="1470025"/>
          </a:xfrm>
        </p:spPr>
        <p:txBody>
          <a:bodyPr/>
          <a:lstStyle>
            <a:lvl1pPr marL="855663" indent="-392113">
              <a:buClr>
                <a:srgbClr val="F48C0E"/>
              </a:buClr>
              <a:buSzPct val="100000"/>
              <a:buFont typeface="Trade Gothic" charset="0"/>
              <a:buChar char="&gt;"/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8" y="5928520"/>
            <a:ext cx="2703548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8974667" y="6005117"/>
            <a:ext cx="282786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r" eaLnBrk="1" hangingPunct="1">
              <a:lnSpc>
                <a:spcPct val="150000"/>
              </a:lnSpc>
              <a:defRPr/>
            </a:pPr>
            <a:r>
              <a:rPr lang="en-US" sz="1600" cap="all" dirty="0">
                <a:solidFill>
                  <a:srgbClr val="919195"/>
                </a:solidFill>
                <a:latin typeface="Calibri" pitchFamily="34" charset="0"/>
                <a:cs typeface="Calibri" pitchFamily="34" charset="0"/>
              </a:rPr>
              <a:t>People. Passion. Excellence.</a:t>
            </a:r>
          </a:p>
        </p:txBody>
      </p:sp>
    </p:spTree>
    <p:extLst>
      <p:ext uri="{BB962C8B-B14F-4D97-AF65-F5344CB8AC3E}">
        <p14:creationId xmlns:p14="http://schemas.microsoft.com/office/powerpoint/2010/main" val="40634388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2987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415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ingle Column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370049" y="2215015"/>
            <a:ext cx="4844632" cy="3520767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4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2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1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62370" y="1587730"/>
            <a:ext cx="4852311" cy="595088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rgbClr val="FFA02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1587730"/>
            <a:ext cx="6095040" cy="464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latin typeface="+mj-lt"/>
              </a:defRPr>
            </a:lvl1pPr>
          </a:lstStyle>
          <a:p>
            <a:r>
              <a:rPr lang="en-US" dirty="0"/>
              <a:t>Graphics Element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362369" y="363975"/>
            <a:ext cx="11411564" cy="4154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02" y="6372000"/>
            <a:ext cx="847665" cy="394680"/>
          </a:xfrm>
          <a:prstGeom prst="rect">
            <a:avLst/>
          </a:prstGeom>
        </p:spPr>
      </p:pic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30" name="object 8"/>
          <p:cNvSpPr/>
          <p:nvPr userDrawn="1"/>
        </p:nvSpPr>
        <p:spPr>
          <a:xfrm>
            <a:off x="0" y="6236192"/>
            <a:ext cx="12192000" cy="70063"/>
          </a:xfrm>
          <a:custGeom>
            <a:avLst/>
            <a:gdLst/>
            <a:ahLst/>
            <a:cxnLst/>
            <a:rect l="l" t="t" r="r" b="b"/>
            <a:pathLst>
              <a:path w="15544800">
                <a:moveTo>
                  <a:pt x="0" y="0"/>
                </a:moveTo>
                <a:lnTo>
                  <a:pt x="155448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049" y="830262"/>
            <a:ext cx="11399237" cy="354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83584995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31"/>
          </p:nvPr>
        </p:nvSpPr>
        <p:spPr>
          <a:xfrm>
            <a:off x="715299" y="1444181"/>
            <a:ext cx="11058634" cy="461995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FF8909"/>
              </a:buClr>
              <a:buFontTx/>
              <a:buChar char="&gt;"/>
              <a:defRPr sz="1600">
                <a:latin typeface="+mj-lt"/>
                <a:ea typeface="Roboto" pitchFamily="2" charset="0"/>
                <a:cs typeface="Roboto" pitchFamily="2" charset="0"/>
              </a:defRPr>
            </a:lvl1pPr>
            <a:lvl2pPr marL="457200" indent="-182880">
              <a:buClr>
                <a:srgbClr val="FF8909"/>
              </a:buClr>
              <a:defRPr sz="1400">
                <a:latin typeface="+mj-lt"/>
                <a:ea typeface="Roboto" pitchFamily="2" charset="0"/>
                <a:cs typeface="Roboto" pitchFamily="2" charset="0"/>
              </a:defRPr>
            </a:lvl2pPr>
            <a:lvl3pPr marL="731520" indent="-182880">
              <a:buClr>
                <a:srgbClr val="FF8909"/>
              </a:buClr>
              <a:buFontTx/>
              <a:buChar char="•"/>
              <a:defRPr sz="1400">
                <a:latin typeface="+mj-lt"/>
                <a:ea typeface="Roboto" pitchFamily="2" charset="0"/>
                <a:cs typeface="Roboto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9810" y="365608"/>
            <a:ext cx="11416260" cy="451590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HEADER GOES HERE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15299" y="836605"/>
            <a:ext cx="11060771" cy="3675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Pct val="125000"/>
              <a:buFontTx/>
              <a:buNone/>
              <a:defRPr sz="1600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  <a:cs typeface="Roboto" pitchFamily="2" charset="0"/>
              </a:defRPr>
            </a:lvl1pPr>
          </a:lstStyle>
          <a:p>
            <a:r>
              <a:rPr lang="en-US" dirty="0"/>
              <a:t>SUB HEADER TITLE OR DESCRIPTIVE LINE 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11673792" y="6457158"/>
            <a:ext cx="0" cy="224365"/>
          </a:xfrm>
          <a:custGeom>
            <a:avLst/>
            <a:gdLst/>
            <a:ahLst/>
            <a:cxnLst/>
            <a:rect l="l" t="t" r="r" b="b"/>
            <a:pathLst>
              <a:path h="329069">
                <a:moveTo>
                  <a:pt x="0" y="0"/>
                </a:moveTo>
                <a:lnTo>
                  <a:pt x="0" y="329069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27">
              <a:solidFill>
                <a:prstClr val="black"/>
              </a:solidFill>
            </a:endParaRPr>
          </a:p>
        </p:txBody>
      </p:sp>
      <p:sp>
        <p:nvSpPr>
          <p:cNvPr id="9" name="object 2"/>
          <p:cNvSpPr txBox="1"/>
          <p:nvPr userDrawn="1"/>
        </p:nvSpPr>
        <p:spPr>
          <a:xfrm>
            <a:off x="11773933" y="6478312"/>
            <a:ext cx="264098" cy="182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fld id="{22CFD1C8-D759-4ACF-AC70-827B7F48816E}" type="slidenum">
              <a:rPr lang="en-US" sz="1000" smtClean="0">
                <a:solidFill>
                  <a:srgbClr val="4F5050"/>
                </a:solidFill>
                <a:latin typeface="Roboto" panose="02000000000000000000" pitchFamily="2" charset="0"/>
                <a:ea typeface="Roboto" panose="02000000000000000000" pitchFamily="2" charset="0"/>
                <a:cs typeface="Futura Book"/>
              </a:rPr>
              <a:pPr marL="8659"/>
              <a:t>‹#›</a:t>
            </a:fld>
            <a:endParaRPr sz="1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Futura Book"/>
            </a:endParaRPr>
          </a:p>
        </p:txBody>
      </p:sp>
      <p:sp>
        <p:nvSpPr>
          <p:cNvPr id="11" name="object 4"/>
          <p:cNvSpPr txBox="1"/>
          <p:nvPr userDrawn="1"/>
        </p:nvSpPr>
        <p:spPr>
          <a:xfrm>
            <a:off x="10636530" y="6520152"/>
            <a:ext cx="1175219" cy="120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659"/>
            <a:r>
              <a:rPr lang="en-US" sz="500" dirty="0">
                <a:solidFill>
                  <a:schemeClr val="bg1">
                    <a:lumMod val="75000"/>
                  </a:schemeClr>
                </a:solidFill>
                <a:latin typeface="+mj-lt"/>
                <a:ea typeface="Roboto Light" panose="02000000000000000000" pitchFamily="2" charset="0"/>
                <a:cs typeface="Futura"/>
              </a:rPr>
              <a:t>Tavant Proprietary &amp; Confidential</a:t>
            </a:r>
            <a:endParaRPr sz="500" dirty="0">
              <a:solidFill>
                <a:schemeClr val="bg1">
                  <a:lumMod val="75000"/>
                </a:schemeClr>
              </a:solidFill>
              <a:latin typeface="+mj-lt"/>
              <a:ea typeface="Roboto Light" panose="02000000000000000000" pitchFamily="2" charset="0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522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7.xml"/><Relationship Id="rId21" Type="http://schemas.openxmlformats.org/officeDocument/2006/relationships/slideLayout" Target="../slideLayouts/slideLayout312.xml"/><Relationship Id="rId34" Type="http://schemas.openxmlformats.org/officeDocument/2006/relationships/slideLayout" Target="../slideLayouts/slideLayout325.xml"/><Relationship Id="rId42" Type="http://schemas.openxmlformats.org/officeDocument/2006/relationships/slideLayout" Target="../slideLayouts/slideLayout333.xml"/><Relationship Id="rId47" Type="http://schemas.openxmlformats.org/officeDocument/2006/relationships/slideLayout" Target="../slideLayouts/slideLayout338.xml"/><Relationship Id="rId50" Type="http://schemas.openxmlformats.org/officeDocument/2006/relationships/slideLayout" Target="../slideLayouts/slideLayout341.xml"/><Relationship Id="rId55" Type="http://schemas.openxmlformats.org/officeDocument/2006/relationships/slideLayout" Target="../slideLayouts/slideLayout346.xml"/><Relationship Id="rId63" Type="http://schemas.openxmlformats.org/officeDocument/2006/relationships/slideLayout" Target="../slideLayouts/slideLayout354.xml"/><Relationship Id="rId7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15.xml"/><Relationship Id="rId32" Type="http://schemas.openxmlformats.org/officeDocument/2006/relationships/slideLayout" Target="../slideLayouts/slideLayout323.xml"/><Relationship Id="rId37" Type="http://schemas.openxmlformats.org/officeDocument/2006/relationships/slideLayout" Target="../slideLayouts/slideLayout328.xml"/><Relationship Id="rId40" Type="http://schemas.openxmlformats.org/officeDocument/2006/relationships/slideLayout" Target="../slideLayouts/slideLayout331.xml"/><Relationship Id="rId45" Type="http://schemas.openxmlformats.org/officeDocument/2006/relationships/slideLayout" Target="../slideLayouts/slideLayout336.xml"/><Relationship Id="rId53" Type="http://schemas.openxmlformats.org/officeDocument/2006/relationships/slideLayout" Target="../slideLayouts/slideLayout344.xml"/><Relationship Id="rId58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296.xml"/><Relationship Id="rId61" Type="http://schemas.openxmlformats.org/officeDocument/2006/relationships/slideLayout" Target="../slideLayouts/slideLayout352.xml"/><Relationship Id="rId19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21.xml"/><Relationship Id="rId35" Type="http://schemas.openxmlformats.org/officeDocument/2006/relationships/slideLayout" Target="../slideLayouts/slideLayout326.xml"/><Relationship Id="rId43" Type="http://schemas.openxmlformats.org/officeDocument/2006/relationships/slideLayout" Target="../slideLayouts/slideLayout334.xml"/><Relationship Id="rId48" Type="http://schemas.openxmlformats.org/officeDocument/2006/relationships/slideLayout" Target="../slideLayouts/slideLayout339.xml"/><Relationship Id="rId56" Type="http://schemas.openxmlformats.org/officeDocument/2006/relationships/slideLayout" Target="../slideLayouts/slideLayout347.xml"/><Relationship Id="rId64" Type="http://schemas.openxmlformats.org/officeDocument/2006/relationships/slideLayout" Target="../slideLayouts/slideLayout355.xml"/><Relationship Id="rId8" Type="http://schemas.openxmlformats.org/officeDocument/2006/relationships/slideLayout" Target="../slideLayouts/slideLayout299.xml"/><Relationship Id="rId51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303.xml"/><Relationship Id="rId17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16.xml"/><Relationship Id="rId33" Type="http://schemas.openxmlformats.org/officeDocument/2006/relationships/slideLayout" Target="../slideLayouts/slideLayout324.xml"/><Relationship Id="rId38" Type="http://schemas.openxmlformats.org/officeDocument/2006/relationships/slideLayout" Target="../slideLayouts/slideLayout329.xml"/><Relationship Id="rId46" Type="http://schemas.openxmlformats.org/officeDocument/2006/relationships/slideLayout" Target="../slideLayouts/slideLayout337.xml"/><Relationship Id="rId59" Type="http://schemas.openxmlformats.org/officeDocument/2006/relationships/slideLayout" Target="../slideLayouts/slideLayout350.xml"/><Relationship Id="rId20" Type="http://schemas.openxmlformats.org/officeDocument/2006/relationships/slideLayout" Target="../slideLayouts/slideLayout311.xml"/><Relationship Id="rId41" Type="http://schemas.openxmlformats.org/officeDocument/2006/relationships/slideLayout" Target="../slideLayouts/slideLayout332.xml"/><Relationship Id="rId54" Type="http://schemas.openxmlformats.org/officeDocument/2006/relationships/slideLayout" Target="../slideLayouts/slideLayout345.xml"/><Relationship Id="rId62" Type="http://schemas.openxmlformats.org/officeDocument/2006/relationships/slideLayout" Target="../slideLayouts/slideLayout35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14.xml"/><Relationship Id="rId28" Type="http://schemas.openxmlformats.org/officeDocument/2006/relationships/slideLayout" Target="../slideLayouts/slideLayout319.xml"/><Relationship Id="rId36" Type="http://schemas.openxmlformats.org/officeDocument/2006/relationships/slideLayout" Target="../slideLayouts/slideLayout327.xml"/><Relationship Id="rId49" Type="http://schemas.openxmlformats.org/officeDocument/2006/relationships/slideLayout" Target="../slideLayouts/slideLayout340.xml"/><Relationship Id="rId57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01.xml"/><Relationship Id="rId31" Type="http://schemas.openxmlformats.org/officeDocument/2006/relationships/slideLayout" Target="../slideLayouts/slideLayout322.xml"/><Relationship Id="rId44" Type="http://schemas.openxmlformats.org/officeDocument/2006/relationships/slideLayout" Target="../slideLayouts/slideLayout335.xml"/><Relationship Id="rId52" Type="http://schemas.openxmlformats.org/officeDocument/2006/relationships/slideLayout" Target="../slideLayouts/slideLayout343.xml"/><Relationship Id="rId60" Type="http://schemas.openxmlformats.org/officeDocument/2006/relationships/slideLayout" Target="../slideLayouts/slideLayout351.xml"/><Relationship Id="rId65" Type="http://schemas.openxmlformats.org/officeDocument/2006/relationships/theme" Target="../theme/theme10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3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9.xml"/><Relationship Id="rId39" Type="http://schemas.openxmlformats.org/officeDocument/2006/relationships/slideLayout" Target="../slideLayouts/slideLayout33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8.xml"/><Relationship Id="rId18" Type="http://schemas.openxmlformats.org/officeDocument/2006/relationships/slideLayout" Target="../slideLayouts/slideLayout373.xml"/><Relationship Id="rId26" Type="http://schemas.openxmlformats.org/officeDocument/2006/relationships/slideLayout" Target="../slideLayouts/slideLayout381.xml"/><Relationship Id="rId39" Type="http://schemas.openxmlformats.org/officeDocument/2006/relationships/slideLayout" Target="../slideLayouts/slideLayout394.xml"/><Relationship Id="rId21" Type="http://schemas.openxmlformats.org/officeDocument/2006/relationships/slideLayout" Target="../slideLayouts/slideLayout376.xml"/><Relationship Id="rId34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57.xml"/><Relationship Id="rId16" Type="http://schemas.openxmlformats.org/officeDocument/2006/relationships/slideLayout" Target="../slideLayouts/slideLayout371.xml"/><Relationship Id="rId20" Type="http://schemas.openxmlformats.org/officeDocument/2006/relationships/slideLayout" Target="../slideLayouts/slideLayout375.xml"/><Relationship Id="rId29" Type="http://schemas.openxmlformats.org/officeDocument/2006/relationships/slideLayout" Target="../slideLayouts/slideLayout384.xml"/><Relationship Id="rId41" Type="http://schemas.openxmlformats.org/officeDocument/2006/relationships/theme" Target="../theme/theme11.xml"/><Relationship Id="rId1" Type="http://schemas.openxmlformats.org/officeDocument/2006/relationships/slideLayout" Target="../slideLayouts/slideLayout356.xml"/><Relationship Id="rId6" Type="http://schemas.openxmlformats.org/officeDocument/2006/relationships/slideLayout" Target="../slideLayouts/slideLayout361.xml"/><Relationship Id="rId11" Type="http://schemas.openxmlformats.org/officeDocument/2006/relationships/slideLayout" Target="../slideLayouts/slideLayout366.xml"/><Relationship Id="rId24" Type="http://schemas.openxmlformats.org/officeDocument/2006/relationships/slideLayout" Target="../slideLayouts/slideLayout379.xml"/><Relationship Id="rId32" Type="http://schemas.openxmlformats.org/officeDocument/2006/relationships/slideLayout" Target="../slideLayouts/slideLayout387.xml"/><Relationship Id="rId37" Type="http://schemas.openxmlformats.org/officeDocument/2006/relationships/slideLayout" Target="../slideLayouts/slideLayout392.xml"/><Relationship Id="rId40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60.xml"/><Relationship Id="rId15" Type="http://schemas.openxmlformats.org/officeDocument/2006/relationships/slideLayout" Target="../slideLayouts/slideLayout370.xml"/><Relationship Id="rId23" Type="http://schemas.openxmlformats.org/officeDocument/2006/relationships/slideLayout" Target="../slideLayouts/slideLayout378.xml"/><Relationship Id="rId28" Type="http://schemas.openxmlformats.org/officeDocument/2006/relationships/slideLayout" Target="../slideLayouts/slideLayout383.xml"/><Relationship Id="rId36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65.xml"/><Relationship Id="rId19" Type="http://schemas.openxmlformats.org/officeDocument/2006/relationships/slideLayout" Target="../slideLayouts/slideLayout374.xml"/><Relationship Id="rId31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59.xml"/><Relationship Id="rId9" Type="http://schemas.openxmlformats.org/officeDocument/2006/relationships/slideLayout" Target="../slideLayouts/slideLayout364.xml"/><Relationship Id="rId14" Type="http://schemas.openxmlformats.org/officeDocument/2006/relationships/slideLayout" Target="../slideLayouts/slideLayout369.xml"/><Relationship Id="rId22" Type="http://schemas.openxmlformats.org/officeDocument/2006/relationships/slideLayout" Target="../slideLayouts/slideLayout377.xml"/><Relationship Id="rId27" Type="http://schemas.openxmlformats.org/officeDocument/2006/relationships/slideLayout" Target="../slideLayouts/slideLayout382.xml"/><Relationship Id="rId30" Type="http://schemas.openxmlformats.org/officeDocument/2006/relationships/slideLayout" Target="../slideLayouts/slideLayout385.xml"/><Relationship Id="rId35" Type="http://schemas.openxmlformats.org/officeDocument/2006/relationships/slideLayout" Target="../slideLayouts/slideLayout390.xml"/><Relationship Id="rId8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7.xml"/><Relationship Id="rId17" Type="http://schemas.openxmlformats.org/officeDocument/2006/relationships/slideLayout" Target="../slideLayouts/slideLayout372.xml"/><Relationship Id="rId25" Type="http://schemas.openxmlformats.org/officeDocument/2006/relationships/slideLayout" Target="../slideLayouts/slideLayout380.xml"/><Relationship Id="rId33" Type="http://schemas.openxmlformats.org/officeDocument/2006/relationships/slideLayout" Target="../slideLayouts/slideLayout388.xml"/><Relationship Id="rId38" Type="http://schemas.openxmlformats.org/officeDocument/2006/relationships/slideLayout" Target="../slideLayouts/slideLayout393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8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63" Type="http://schemas.openxmlformats.org/officeDocument/2006/relationships/slideLayout" Target="../slideLayouts/slideLayout163.xml"/><Relationship Id="rId68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8" Type="http://schemas.openxmlformats.org/officeDocument/2006/relationships/slideLayout" Target="../slideLayouts/slideLayout158.xml"/><Relationship Id="rId66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05.xml"/><Relationship Id="rId61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56" Type="http://schemas.openxmlformats.org/officeDocument/2006/relationships/slideLayout" Target="../slideLayouts/slideLayout156.xml"/><Relationship Id="rId64" Type="http://schemas.openxmlformats.org/officeDocument/2006/relationships/slideLayout" Target="../slideLayouts/slideLayout164.xml"/><Relationship Id="rId69" Type="http://schemas.openxmlformats.org/officeDocument/2006/relationships/slideLayout" Target="../slideLayouts/slideLayout169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7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59" Type="http://schemas.openxmlformats.org/officeDocument/2006/relationships/slideLayout" Target="../slideLayouts/slideLayout159.xml"/><Relationship Id="rId67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54.xml"/><Relationship Id="rId62" Type="http://schemas.openxmlformats.org/officeDocument/2006/relationships/slideLayout" Target="../slideLayouts/slideLayout162.xml"/><Relationship Id="rId70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Relationship Id="rId57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60" Type="http://schemas.openxmlformats.org/officeDocument/2006/relationships/slideLayout" Target="../slideLayouts/slideLayout160.xml"/><Relationship Id="rId65" Type="http://schemas.openxmlformats.org/officeDocument/2006/relationships/slideLayout" Target="../slideLayouts/slideLayout165.xml"/><Relationship Id="rId73" Type="http://schemas.openxmlformats.org/officeDocument/2006/relationships/theme" Target="../theme/theme4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34.xml"/><Relationship Id="rId50" Type="http://schemas.openxmlformats.org/officeDocument/2006/relationships/slideLayout" Target="../slideLayouts/slideLayout150.xml"/><Relationship Id="rId55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07.xml"/><Relationship Id="rId71" Type="http://schemas.openxmlformats.org/officeDocument/2006/relationships/slideLayout" Target="../slideLayouts/slideLayout1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18" Type="http://schemas.openxmlformats.org/officeDocument/2006/relationships/image" Target="../media/image14.jpeg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image" Target="../media/image14.jpe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48.xml"/><Relationship Id="rId34" Type="http://schemas.openxmlformats.org/officeDocument/2006/relationships/slideLayout" Target="../slideLayouts/slideLayout261.xml"/><Relationship Id="rId42" Type="http://schemas.openxmlformats.org/officeDocument/2006/relationships/slideLayout" Target="../slideLayouts/slideLayout269.xml"/><Relationship Id="rId47" Type="http://schemas.openxmlformats.org/officeDocument/2006/relationships/slideLayout" Target="../slideLayouts/slideLayout274.xml"/><Relationship Id="rId50" Type="http://schemas.openxmlformats.org/officeDocument/2006/relationships/slideLayout" Target="../slideLayouts/slideLayout277.xml"/><Relationship Id="rId55" Type="http://schemas.openxmlformats.org/officeDocument/2006/relationships/slideLayout" Target="../slideLayouts/slideLayout282.xml"/><Relationship Id="rId6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32" Type="http://schemas.openxmlformats.org/officeDocument/2006/relationships/slideLayout" Target="../slideLayouts/slideLayout259.xml"/><Relationship Id="rId37" Type="http://schemas.openxmlformats.org/officeDocument/2006/relationships/slideLayout" Target="../slideLayouts/slideLayout264.xml"/><Relationship Id="rId40" Type="http://schemas.openxmlformats.org/officeDocument/2006/relationships/slideLayout" Target="../slideLayouts/slideLayout267.xml"/><Relationship Id="rId45" Type="http://schemas.openxmlformats.org/officeDocument/2006/relationships/slideLayout" Target="../slideLayouts/slideLayout272.xml"/><Relationship Id="rId53" Type="http://schemas.openxmlformats.org/officeDocument/2006/relationships/slideLayout" Target="../slideLayouts/slideLayout280.xml"/><Relationship Id="rId58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288.xml"/><Relationship Id="rId19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4.xml"/><Relationship Id="rId30" Type="http://schemas.openxmlformats.org/officeDocument/2006/relationships/slideLayout" Target="../slideLayouts/slideLayout257.xml"/><Relationship Id="rId35" Type="http://schemas.openxmlformats.org/officeDocument/2006/relationships/slideLayout" Target="../slideLayouts/slideLayout262.xml"/><Relationship Id="rId43" Type="http://schemas.openxmlformats.org/officeDocument/2006/relationships/slideLayout" Target="../slideLayouts/slideLayout270.xml"/><Relationship Id="rId48" Type="http://schemas.openxmlformats.org/officeDocument/2006/relationships/slideLayout" Target="../slideLayouts/slideLayout275.xml"/><Relationship Id="rId56" Type="http://schemas.openxmlformats.org/officeDocument/2006/relationships/slideLayout" Target="../slideLayouts/slideLayout283.xml"/><Relationship Id="rId64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35.xml"/><Relationship Id="rId51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slideLayout" Target="../slideLayouts/slideLayout252.xml"/><Relationship Id="rId33" Type="http://schemas.openxmlformats.org/officeDocument/2006/relationships/slideLayout" Target="../slideLayouts/slideLayout260.xml"/><Relationship Id="rId38" Type="http://schemas.openxmlformats.org/officeDocument/2006/relationships/slideLayout" Target="../slideLayouts/slideLayout265.xml"/><Relationship Id="rId46" Type="http://schemas.openxmlformats.org/officeDocument/2006/relationships/slideLayout" Target="../slideLayouts/slideLayout273.xml"/><Relationship Id="rId59" Type="http://schemas.openxmlformats.org/officeDocument/2006/relationships/slideLayout" Target="../slideLayouts/slideLayout286.xml"/><Relationship Id="rId20" Type="http://schemas.openxmlformats.org/officeDocument/2006/relationships/slideLayout" Target="../slideLayouts/slideLayout247.xml"/><Relationship Id="rId41" Type="http://schemas.openxmlformats.org/officeDocument/2006/relationships/slideLayout" Target="../slideLayouts/slideLayout268.xml"/><Relationship Id="rId54" Type="http://schemas.openxmlformats.org/officeDocument/2006/relationships/slideLayout" Target="../slideLayouts/slideLayout281.xml"/><Relationship Id="rId6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28" Type="http://schemas.openxmlformats.org/officeDocument/2006/relationships/slideLayout" Target="../slideLayouts/slideLayout255.xml"/><Relationship Id="rId36" Type="http://schemas.openxmlformats.org/officeDocument/2006/relationships/slideLayout" Target="../slideLayouts/slideLayout263.xml"/><Relationship Id="rId49" Type="http://schemas.openxmlformats.org/officeDocument/2006/relationships/slideLayout" Target="../slideLayouts/slideLayout276.xml"/><Relationship Id="rId57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37.xml"/><Relationship Id="rId31" Type="http://schemas.openxmlformats.org/officeDocument/2006/relationships/slideLayout" Target="../slideLayouts/slideLayout258.xml"/><Relationship Id="rId44" Type="http://schemas.openxmlformats.org/officeDocument/2006/relationships/slideLayout" Target="../slideLayouts/slideLayout271.xml"/><Relationship Id="rId52" Type="http://schemas.openxmlformats.org/officeDocument/2006/relationships/slideLayout" Target="../slideLayouts/slideLayout279.xml"/><Relationship Id="rId60" Type="http://schemas.openxmlformats.org/officeDocument/2006/relationships/slideLayout" Target="../slideLayouts/slideLayout287.xml"/><Relationship Id="rId65" Type="http://schemas.openxmlformats.org/officeDocument/2006/relationships/theme" Target="../theme/theme9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39" Type="http://schemas.openxmlformats.org/officeDocument/2006/relationships/slideLayout" Target="../slideLayouts/slideLayout2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6761" y="309563"/>
            <a:ext cx="106984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6761" y="1509713"/>
            <a:ext cx="10698480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29" name="AutoShape 6"/>
          <p:cNvSpPr>
            <a:spLocks noChangeArrowheads="1"/>
          </p:cNvSpPr>
          <p:nvPr/>
        </p:nvSpPr>
        <p:spPr bwMode="auto">
          <a:xfrm flipH="1">
            <a:off x="11065932" y="5276850"/>
            <a:ext cx="736601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243733" y="6178555"/>
            <a:ext cx="897467" cy="371475"/>
          </a:xfrm>
          <a:prstGeom prst="rect">
            <a:avLst/>
          </a:prstGeom>
          <a:noFill/>
        </p:spPr>
        <p:txBody>
          <a:bodyPr/>
          <a:lstStyle>
            <a:lvl1pPr>
              <a:defRPr sz="1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5012269" y="6719888"/>
            <a:ext cx="216746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/>
          <a:p>
            <a:pPr algn="ctr"/>
            <a:r>
              <a:rPr lang="en-US" sz="8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Tavant Technologies Proprietary</a:t>
            </a:r>
            <a:r>
              <a:rPr lang="en-US" sz="800" baseline="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 &amp; Confidential</a:t>
            </a:r>
            <a:endParaRPr lang="en-US" sz="800" dirty="0">
              <a:solidFill>
                <a:srgbClr val="7F7F7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168" y="6162790"/>
            <a:ext cx="1841500" cy="4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84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909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9pPr>
    </p:titleStyle>
    <p:bodyStyle>
      <a:lvl1pPr marL="290513" indent="-290513" algn="l" rtl="0" eaLnBrk="1" fontAlgn="base" hangingPunct="1">
        <a:spcBef>
          <a:spcPct val="40000"/>
        </a:spcBef>
        <a:spcAft>
          <a:spcPct val="0"/>
        </a:spcAft>
        <a:buClr>
          <a:srgbClr val="F48C0E"/>
        </a:buClr>
        <a:buFont typeface="Trade Gothic" charset="0"/>
        <a:buChar char="&gt;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92138" indent="-285750" algn="l" rtl="0" eaLnBrk="1" fontAlgn="base" hangingPunct="1">
        <a:spcBef>
          <a:spcPct val="20000"/>
        </a:spcBef>
        <a:spcAft>
          <a:spcPct val="0"/>
        </a:spcAft>
        <a:buClr>
          <a:srgbClr val="F48C0E"/>
        </a:buClr>
        <a:buFont typeface="Trebuchet MS" pitchFamily="34" charset="0"/>
        <a:buChar char="—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15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59" r:id="rId23"/>
    <p:sldLayoutId id="2147484060" r:id="rId24"/>
    <p:sldLayoutId id="2147484061" r:id="rId25"/>
    <p:sldLayoutId id="2147484062" r:id="rId26"/>
    <p:sldLayoutId id="2147484063" r:id="rId27"/>
    <p:sldLayoutId id="2147484064" r:id="rId28"/>
    <p:sldLayoutId id="2147484065" r:id="rId29"/>
    <p:sldLayoutId id="2147484066" r:id="rId30"/>
    <p:sldLayoutId id="2147484067" r:id="rId31"/>
    <p:sldLayoutId id="2147484068" r:id="rId32"/>
    <p:sldLayoutId id="2147484069" r:id="rId33"/>
    <p:sldLayoutId id="2147484070" r:id="rId34"/>
    <p:sldLayoutId id="2147484071" r:id="rId35"/>
    <p:sldLayoutId id="2147484072" r:id="rId36"/>
    <p:sldLayoutId id="2147484073" r:id="rId37"/>
    <p:sldLayoutId id="2147484074" r:id="rId38"/>
    <p:sldLayoutId id="2147484075" r:id="rId39"/>
    <p:sldLayoutId id="2147484076" r:id="rId40"/>
    <p:sldLayoutId id="2147484077" r:id="rId41"/>
    <p:sldLayoutId id="2147484078" r:id="rId42"/>
    <p:sldLayoutId id="2147484079" r:id="rId43"/>
    <p:sldLayoutId id="2147484080" r:id="rId44"/>
    <p:sldLayoutId id="2147484081" r:id="rId45"/>
    <p:sldLayoutId id="2147484082" r:id="rId46"/>
    <p:sldLayoutId id="2147484083" r:id="rId47"/>
    <p:sldLayoutId id="2147484084" r:id="rId48"/>
    <p:sldLayoutId id="2147484085" r:id="rId49"/>
    <p:sldLayoutId id="2147484086" r:id="rId50"/>
    <p:sldLayoutId id="2147484087" r:id="rId51"/>
    <p:sldLayoutId id="2147484088" r:id="rId52"/>
    <p:sldLayoutId id="2147484089" r:id="rId53"/>
    <p:sldLayoutId id="2147484090" r:id="rId54"/>
    <p:sldLayoutId id="2147484091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8" r:id="rId62"/>
    <p:sldLayoutId id="2147484099" r:id="rId63"/>
    <p:sldLayoutId id="2147484100" r:id="rId6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1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  <p:sldLayoutId id="2147484119" r:id="rId18"/>
    <p:sldLayoutId id="2147484120" r:id="rId19"/>
    <p:sldLayoutId id="2147484121" r:id="rId20"/>
    <p:sldLayoutId id="2147484122" r:id="rId21"/>
    <p:sldLayoutId id="2147484123" r:id="rId22"/>
    <p:sldLayoutId id="2147484124" r:id="rId23"/>
    <p:sldLayoutId id="2147484125" r:id="rId24"/>
    <p:sldLayoutId id="2147484126" r:id="rId25"/>
    <p:sldLayoutId id="2147484127" r:id="rId26"/>
    <p:sldLayoutId id="2147484128" r:id="rId27"/>
    <p:sldLayoutId id="2147484129" r:id="rId28"/>
    <p:sldLayoutId id="2147484130" r:id="rId29"/>
    <p:sldLayoutId id="2147484131" r:id="rId30"/>
    <p:sldLayoutId id="2147484132" r:id="rId31"/>
    <p:sldLayoutId id="2147484133" r:id="rId32"/>
    <p:sldLayoutId id="2147484134" r:id="rId33"/>
    <p:sldLayoutId id="2147484135" r:id="rId34"/>
    <p:sldLayoutId id="2147484136" r:id="rId35"/>
    <p:sldLayoutId id="2147484137" r:id="rId36"/>
    <p:sldLayoutId id="2147484138" r:id="rId37"/>
    <p:sldLayoutId id="2147484139" r:id="rId38"/>
    <p:sldLayoutId id="2147484140" r:id="rId39"/>
    <p:sldLayoutId id="2147484141" r:id="rId40"/>
  </p:sldLayoutIdLst>
  <p:hf sldNum="0" hdr="0" ftr="0" dt="0"/>
  <p:txStyles>
    <p:titleStyle>
      <a:lvl1pPr algn="l" defTabSz="609561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1pPr>
    </p:titleStyle>
    <p:bodyStyle>
      <a:lvl1pPr marL="0" indent="0" algn="l" defTabSz="609561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1pPr>
      <a:lvl2pPr marL="230702" indent="-230702" algn="l" defTabSz="609561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2pPr>
      <a:lvl3pPr marL="529133" indent="-230702" algn="l" defTabSz="609561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3pPr>
      <a:lvl4pPr marL="833912" indent="-224353" algn="l" defTabSz="609561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4pPr>
      <a:lvl5pPr marL="1070964" indent="-230702" algn="l" defTabSz="609561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panose="020B0604020202020204" pitchFamily="34" charset="0"/>
          <a:ea typeface="Arial" charset="0"/>
          <a:cs typeface="Arial" charset="0"/>
        </a:defRPr>
      </a:lvl5pPr>
      <a:lvl6pPr marL="3352583" indent="-304780" algn="l" defTabSz="60956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4" indent="-304780" algn="l" defTabSz="60956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60956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60956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3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6095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65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  <p:sldLayoutId id="2147483784" r:id="rId43"/>
    <p:sldLayoutId id="2147483785" r:id="rId44"/>
    <p:sldLayoutId id="2147483786" r:id="rId45"/>
    <p:sldLayoutId id="2147483787" r:id="rId46"/>
    <p:sldLayoutId id="2147483788" r:id="rId47"/>
    <p:sldLayoutId id="2147483789" r:id="rId48"/>
    <p:sldLayoutId id="2147483790" r:id="rId49"/>
    <p:sldLayoutId id="2147483791" r:id="rId50"/>
    <p:sldLayoutId id="2147483792" r:id="rId51"/>
    <p:sldLayoutId id="2147483793" r:id="rId52"/>
    <p:sldLayoutId id="2147483794" r:id="rId53"/>
    <p:sldLayoutId id="2147483795" r:id="rId54"/>
    <p:sldLayoutId id="2147483796" r:id="rId55"/>
    <p:sldLayoutId id="2147483797" r:id="rId56"/>
    <p:sldLayoutId id="2147483798" r:id="rId57"/>
    <p:sldLayoutId id="2147483799" r:id="rId58"/>
    <p:sldLayoutId id="2147483800" r:id="rId59"/>
    <p:sldLayoutId id="2147483801" r:id="rId60"/>
    <p:sldLayoutId id="2147483802" r:id="rId61"/>
    <p:sldLayoutId id="2147483803" r:id="rId62"/>
    <p:sldLayoutId id="2147483804" r:id="rId63"/>
    <p:sldLayoutId id="2147483805" r:id="rId64"/>
    <p:sldLayoutId id="2147483806" r:id="rId65"/>
    <p:sldLayoutId id="2147483807" r:id="rId66"/>
    <p:sldLayoutId id="2147483808" r:id="rId67"/>
    <p:sldLayoutId id="2147483809" r:id="rId68"/>
    <p:sldLayoutId id="2147483810" r:id="rId69"/>
    <p:sldLayoutId id="2147483811" r:id="rId70"/>
    <p:sldLayoutId id="2147483812" r:id="rId71"/>
    <p:sldLayoutId id="2147483813" r:id="rId7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6761" y="309563"/>
            <a:ext cx="106984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6761" y="1509713"/>
            <a:ext cx="10698480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29" name="AutoShape 6"/>
          <p:cNvSpPr>
            <a:spLocks noChangeArrowheads="1"/>
          </p:cNvSpPr>
          <p:nvPr/>
        </p:nvSpPr>
        <p:spPr bwMode="auto">
          <a:xfrm flipH="1">
            <a:off x="11065932" y="5276850"/>
            <a:ext cx="736601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243733" y="6178555"/>
            <a:ext cx="897467" cy="371475"/>
          </a:xfrm>
          <a:prstGeom prst="rect">
            <a:avLst/>
          </a:prstGeom>
          <a:noFill/>
        </p:spPr>
        <p:txBody>
          <a:bodyPr/>
          <a:lstStyle>
            <a:lvl1pPr>
              <a:defRPr sz="1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5012269" y="6719888"/>
            <a:ext cx="216746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/>
          <a:p>
            <a:pPr algn="ctr"/>
            <a:r>
              <a:rPr lang="en-US" sz="8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Tavant Technologies Proprietary</a:t>
            </a:r>
            <a:r>
              <a:rPr lang="en-US" sz="800" baseline="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 &amp; Confidential</a:t>
            </a:r>
            <a:endParaRPr lang="en-US" sz="800" dirty="0">
              <a:solidFill>
                <a:srgbClr val="7F7F7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8" y="6162790"/>
            <a:ext cx="1841500" cy="4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51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9pPr>
    </p:titleStyle>
    <p:bodyStyle>
      <a:lvl1pPr marL="290513" indent="-290513" algn="l" rtl="0" eaLnBrk="1" fontAlgn="base" hangingPunct="1">
        <a:spcBef>
          <a:spcPct val="40000"/>
        </a:spcBef>
        <a:spcAft>
          <a:spcPct val="0"/>
        </a:spcAft>
        <a:buClr>
          <a:srgbClr val="F48C0E"/>
        </a:buClr>
        <a:buFont typeface="Trade Gothic" charset="0"/>
        <a:buChar char="&gt;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92138" indent="-285750" algn="l" rtl="0" eaLnBrk="1" fontAlgn="base" hangingPunct="1">
        <a:spcBef>
          <a:spcPct val="20000"/>
        </a:spcBef>
        <a:spcAft>
          <a:spcPct val="0"/>
        </a:spcAft>
        <a:buClr>
          <a:srgbClr val="F48C0E"/>
        </a:buClr>
        <a:buFont typeface="Trebuchet MS" pitchFamily="34" charset="0"/>
        <a:buChar char="—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25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  <p:sldLayoutId id="2147483858" r:id="rId22"/>
    <p:sldLayoutId id="2147483859" r:id="rId23"/>
    <p:sldLayoutId id="2147483860" r:id="rId24"/>
    <p:sldLayoutId id="2147483861" r:id="rId25"/>
    <p:sldLayoutId id="2147483862" r:id="rId26"/>
    <p:sldLayoutId id="2147483863" r:id="rId27"/>
    <p:sldLayoutId id="2147483864" r:id="rId28"/>
    <p:sldLayoutId id="2147483865" r:id="rId29"/>
    <p:sldLayoutId id="2147483866" r:id="rId30"/>
    <p:sldLayoutId id="2147483867" r:id="rId31"/>
    <p:sldLayoutId id="2147483868" r:id="rId32"/>
    <p:sldLayoutId id="2147483869" r:id="rId33"/>
    <p:sldLayoutId id="2147483870" r:id="rId34"/>
    <p:sldLayoutId id="2147483871" r:id="rId35"/>
    <p:sldLayoutId id="2147483872" r:id="rId36"/>
    <p:sldLayoutId id="2147483873" r:id="rId37"/>
    <p:sldLayoutId id="2147483874" r:id="rId38"/>
    <p:sldLayoutId id="2147483875" r:id="rId39"/>
    <p:sldLayoutId id="2147483876" r:id="rId40"/>
    <p:sldLayoutId id="2147483877" r:id="rId41"/>
    <p:sldLayoutId id="2147483878" r:id="rId42"/>
    <p:sldLayoutId id="2147483879" r:id="rId43"/>
    <p:sldLayoutId id="2147483880" r:id="rId44"/>
    <p:sldLayoutId id="2147483881" r:id="rId45"/>
    <p:sldLayoutId id="2147483882" r:id="rId46"/>
    <p:sldLayoutId id="2147483883" r:id="rId47"/>
    <p:sldLayoutId id="2147483884" r:id="rId48"/>
    <p:sldLayoutId id="2147483885" r:id="rId49"/>
    <p:sldLayoutId id="2147483886" r:id="rId50"/>
    <p:sldLayoutId id="2147483887" r:id="rId51"/>
    <p:sldLayoutId id="2147483888" r:id="rId52"/>
    <p:sldLayoutId id="2147483889" r:id="rId53"/>
    <p:sldLayoutId id="2147483890" r:id="rId54"/>
    <p:sldLayoutId id="2147483891" r:id="rId55"/>
    <p:sldLayoutId id="2147483892" r:id="rId56"/>
    <p:sldLayoutId id="2147483893" r:id="rId57"/>
    <p:sldLayoutId id="2147483894" r:id="rId58"/>
    <p:sldLayoutId id="2147483895" r:id="rId59"/>
    <p:sldLayoutId id="2147483896" r:id="rId60"/>
    <p:sldLayoutId id="2147483897" r:id="rId61"/>
    <p:sldLayoutId id="2147483898" r:id="rId62"/>
    <p:sldLayoutId id="2147483899" r:id="rId63"/>
    <p:sldLayoutId id="2147483900" r:id="rId64"/>
    <p:sldLayoutId id="2147483901" r:id="rId65"/>
    <p:sldLayoutId id="2147483902" r:id="rId66"/>
    <p:sldLayoutId id="2147483903" r:id="rId67"/>
    <p:sldLayoutId id="2147483904" r:id="rId68"/>
    <p:sldLayoutId id="2147483905" r:id="rId69"/>
    <p:sldLayoutId id="2147483906" r:id="rId70"/>
    <p:sldLayoutId id="2147483907" r:id="rId71"/>
    <p:sldLayoutId id="2147483908" r:id="rId7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747" y="365131"/>
            <a:ext cx="11344508" cy="74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747" y="1332092"/>
            <a:ext cx="11344508" cy="484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7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4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589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95817" y="315914"/>
            <a:ext cx="11400367" cy="5508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6760" y="309563"/>
            <a:ext cx="106984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6760" y="1509713"/>
            <a:ext cx="10698480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29" name="AutoShape 6"/>
          <p:cNvSpPr>
            <a:spLocks noChangeArrowheads="1"/>
          </p:cNvSpPr>
          <p:nvPr/>
        </p:nvSpPr>
        <p:spPr bwMode="auto">
          <a:xfrm flipH="1">
            <a:off x="11065933" y="5276850"/>
            <a:ext cx="736600" cy="552450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243733" y="6178551"/>
            <a:ext cx="897467" cy="371475"/>
          </a:xfrm>
          <a:prstGeom prst="rect">
            <a:avLst/>
          </a:prstGeom>
          <a:noFill/>
        </p:spPr>
        <p:txBody>
          <a:bodyPr/>
          <a:lstStyle>
            <a:lvl1pPr>
              <a:defRPr sz="1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9653508-EEBB-45B0-B319-34ADAAE51A7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5012267" y="6719888"/>
            <a:ext cx="2167467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/>
          <a:lstStyle/>
          <a:p>
            <a:pPr algn="ctr"/>
            <a:r>
              <a:rPr lang="en-US" sz="800" dirty="0">
                <a:solidFill>
                  <a:srgbClr val="7F7F7F"/>
                </a:solidFill>
                <a:latin typeface="Calibri" pitchFamily="34" charset="0"/>
                <a:cs typeface="Calibri" pitchFamily="34" charset="0"/>
              </a:rPr>
              <a:t>Tavant Proprietary &amp; Confidential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6162786"/>
            <a:ext cx="1841500" cy="4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75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ade Gothic" charset="0"/>
        </a:defRPr>
      </a:lvl9pPr>
    </p:titleStyle>
    <p:bodyStyle>
      <a:lvl1pPr marL="290513" indent="-290513" algn="l" rtl="0" eaLnBrk="1" fontAlgn="base" hangingPunct="1">
        <a:spcBef>
          <a:spcPct val="40000"/>
        </a:spcBef>
        <a:spcAft>
          <a:spcPct val="0"/>
        </a:spcAft>
        <a:buClr>
          <a:srgbClr val="F48C0E"/>
        </a:buClr>
        <a:buFont typeface="Trade Gothic" charset="0"/>
        <a:buChar char="&gt;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92138" indent="-285750" algn="l" rtl="0" eaLnBrk="1" fontAlgn="base" hangingPunct="1">
        <a:spcBef>
          <a:spcPct val="20000"/>
        </a:spcBef>
        <a:spcAft>
          <a:spcPct val="0"/>
        </a:spcAft>
        <a:buClr>
          <a:srgbClr val="F48C0E"/>
        </a:buClr>
        <a:buFont typeface="Trebuchet MS" pitchFamily="34" charset="0"/>
        <a:buChar char="—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747" y="365131"/>
            <a:ext cx="11344508" cy="74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747" y="1332092"/>
            <a:ext cx="11344508" cy="484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2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4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589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Font typeface=".AppleSystemUIFont" charset="-120"/>
        <a:buChar char="-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98E5C-4E12-43AA-B1D9-6E6B407B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F6768-5DBE-4C2A-A1FA-6587133CD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E7E03-8E2A-4C19-9401-E35F7E960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B9F5B-8CB8-4955-8C19-D457724A165E}" type="datetime1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129B0-989A-49D2-90EE-D3EC89A53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7524C-29C1-44B4-BC62-E9242F0EF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A205-C929-43CB-87B1-276CAFD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1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3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  <p:sldLayoutId id="2147483994" r:id="rId23"/>
    <p:sldLayoutId id="2147483995" r:id="rId24"/>
    <p:sldLayoutId id="2147483996" r:id="rId25"/>
    <p:sldLayoutId id="2147483997" r:id="rId26"/>
    <p:sldLayoutId id="2147483998" r:id="rId27"/>
    <p:sldLayoutId id="2147483999" r:id="rId28"/>
    <p:sldLayoutId id="2147484000" r:id="rId29"/>
    <p:sldLayoutId id="2147484001" r:id="rId30"/>
    <p:sldLayoutId id="2147484002" r:id="rId31"/>
    <p:sldLayoutId id="2147484003" r:id="rId32"/>
    <p:sldLayoutId id="2147484004" r:id="rId33"/>
    <p:sldLayoutId id="2147484005" r:id="rId34"/>
    <p:sldLayoutId id="2147484006" r:id="rId35"/>
    <p:sldLayoutId id="2147484007" r:id="rId36"/>
    <p:sldLayoutId id="2147484008" r:id="rId37"/>
    <p:sldLayoutId id="2147484009" r:id="rId38"/>
    <p:sldLayoutId id="2147484010" r:id="rId39"/>
    <p:sldLayoutId id="2147484011" r:id="rId40"/>
    <p:sldLayoutId id="2147484012" r:id="rId41"/>
    <p:sldLayoutId id="2147484013" r:id="rId42"/>
    <p:sldLayoutId id="2147484014" r:id="rId43"/>
    <p:sldLayoutId id="2147484015" r:id="rId44"/>
    <p:sldLayoutId id="2147484016" r:id="rId45"/>
    <p:sldLayoutId id="2147484017" r:id="rId46"/>
    <p:sldLayoutId id="2147484018" r:id="rId47"/>
    <p:sldLayoutId id="2147484019" r:id="rId48"/>
    <p:sldLayoutId id="2147484020" r:id="rId49"/>
    <p:sldLayoutId id="2147484021" r:id="rId50"/>
    <p:sldLayoutId id="2147484022" r:id="rId51"/>
    <p:sldLayoutId id="2147484023" r:id="rId52"/>
    <p:sldLayoutId id="2147484024" r:id="rId53"/>
    <p:sldLayoutId id="2147484025" r:id="rId54"/>
    <p:sldLayoutId id="2147484026" r:id="rId55"/>
    <p:sldLayoutId id="2147484027" r:id="rId56"/>
    <p:sldLayoutId id="2147484028" r:id="rId57"/>
    <p:sldLayoutId id="2147484029" r:id="rId58"/>
    <p:sldLayoutId id="2147484030" r:id="rId59"/>
    <p:sldLayoutId id="2147484031" r:id="rId60"/>
    <p:sldLayoutId id="2147484032" r:id="rId61"/>
    <p:sldLayoutId id="2147484033" r:id="rId62"/>
    <p:sldLayoutId id="2147484034" r:id="rId63"/>
    <p:sldLayoutId id="2147484035" r:id="rId6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86C7F59-2139-4282-BD4A-2088E331F95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439C4E-27D6-409E-96F6-33892BAA3731}"/>
              </a:ext>
            </a:extLst>
          </p:cNvPr>
          <p:cNvSpPr/>
          <p:nvPr/>
        </p:nvSpPr>
        <p:spPr>
          <a:xfrm>
            <a:off x="2707737" y="2543176"/>
            <a:ext cx="6051159" cy="1640138"/>
          </a:xfrm>
          <a:prstGeom prst="round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9E48C32B-27C9-49F9-8903-71359D856C6F}"/>
              </a:ext>
            </a:extLst>
          </p:cNvPr>
          <p:cNvSpPr txBox="1">
            <a:spLocks/>
          </p:cNvSpPr>
          <p:nvPr/>
        </p:nvSpPr>
        <p:spPr>
          <a:xfrm>
            <a:off x="3036862" y="2681992"/>
            <a:ext cx="5392908" cy="56234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Engineering solutions for the Media Industry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466B4-BBDD-4E4F-9FC3-C8189B082EFD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FA3C9D5-CDF2-41FB-9773-B6C6C06A2E36}"/>
              </a:ext>
            </a:extLst>
          </p:cNvPr>
          <p:cNvSpPr txBox="1">
            <a:spLocks/>
          </p:cNvSpPr>
          <p:nvPr/>
        </p:nvSpPr>
        <p:spPr>
          <a:xfrm>
            <a:off x="1419988" y="6384828"/>
            <a:ext cx="8144926" cy="393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D0CB0750-9AB0-4117-8696-7F767E888842}"/>
              </a:ext>
            </a:extLst>
          </p:cNvPr>
          <p:cNvSpPr txBox="1"/>
          <p:nvPr/>
        </p:nvSpPr>
        <p:spPr>
          <a:xfrm>
            <a:off x="265324" y="1162479"/>
            <a:ext cx="248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Data Analytics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Advanced Advertising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Digital Broadcasting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Media Operations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EDBFB-1EB0-4DC0-8374-10475670F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LATEST AT TAVANT MEDIA</a:t>
            </a: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108E1F8B-00A6-4271-BCF6-67561B20B73B}"/>
              </a:ext>
            </a:extLst>
          </p:cNvPr>
          <p:cNvSpPr txBox="1">
            <a:spLocks/>
          </p:cNvSpPr>
          <p:nvPr/>
        </p:nvSpPr>
        <p:spPr>
          <a:xfrm>
            <a:off x="1419988" y="6384828"/>
            <a:ext cx="8144926" cy="393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74E13A-2D58-42A2-BA71-B3DDAB74CD2C}"/>
              </a:ext>
            </a:extLst>
          </p:cNvPr>
          <p:cNvSpPr/>
          <p:nvPr/>
        </p:nvSpPr>
        <p:spPr>
          <a:xfrm>
            <a:off x="7603589" y="4384518"/>
            <a:ext cx="4314469" cy="1719442"/>
          </a:xfrm>
          <a:prstGeom prst="rect">
            <a:avLst/>
          </a:prstGeom>
          <a:solidFill>
            <a:srgbClr val="18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map.png">
            <a:extLst>
              <a:ext uri="{FF2B5EF4-FFF2-40B4-BE49-F238E27FC236}">
                <a16:creationId xmlns:a16="http://schemas.microsoft.com/office/drawing/2014/main" id="{6C6AED0D-1C4E-474A-BC7E-A38797FC6FF2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682585" y="4630357"/>
            <a:ext cx="4005832" cy="1351368"/>
          </a:xfrm>
          <a:prstGeom prst="rect">
            <a:avLst/>
          </a:prstGeom>
        </p:spPr>
      </p:pic>
      <p:sp>
        <p:nvSpPr>
          <p:cNvPr id="47" name="TextBox 27">
            <a:extLst>
              <a:ext uri="{FF2B5EF4-FFF2-40B4-BE49-F238E27FC236}">
                <a16:creationId xmlns:a16="http://schemas.microsoft.com/office/drawing/2014/main" id="{F7B6D1EB-00C8-49D9-9E87-E867FFFB4D3B}"/>
              </a:ext>
            </a:extLst>
          </p:cNvPr>
          <p:cNvSpPr txBox="1"/>
          <p:nvPr/>
        </p:nvSpPr>
        <p:spPr>
          <a:xfrm>
            <a:off x="7728010" y="4509798"/>
            <a:ext cx="410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89528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Strengthening Partnerships</a:t>
            </a:r>
          </a:p>
        </p:txBody>
      </p:sp>
      <p:sp>
        <p:nvSpPr>
          <p:cNvPr id="48" name="TextBox 28">
            <a:extLst>
              <a:ext uri="{FF2B5EF4-FFF2-40B4-BE49-F238E27FC236}">
                <a16:creationId xmlns:a16="http://schemas.microsoft.com/office/drawing/2014/main" id="{72F00B0F-DEAE-4D0F-9553-8EE57EBC1B3D}"/>
              </a:ext>
            </a:extLst>
          </p:cNvPr>
          <p:cNvSpPr txBox="1"/>
          <p:nvPr/>
        </p:nvSpPr>
        <p:spPr>
          <a:xfrm>
            <a:off x="7715045" y="5072154"/>
            <a:ext cx="4106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Adobe, Kaltura, Kentico, Salesforce, Apigee, Amazon Web Services, Cloudera, Microsoft Azure</a:t>
            </a:r>
          </a:p>
        </p:txBody>
      </p:sp>
      <p:pic>
        <p:nvPicPr>
          <p:cNvPr id="49" name="Picture 48" descr="C:\Users\pushparaj.m\Desktop\Tavant Library\35342209_ml.jpg">
            <a:extLst>
              <a:ext uri="{FF2B5EF4-FFF2-40B4-BE49-F238E27FC236}">
                <a16:creationId xmlns:a16="http://schemas.microsoft.com/office/drawing/2014/main" id="{6AE3824E-B97D-4B71-B033-62791B2F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79297" y="2590714"/>
            <a:ext cx="2461005" cy="3500368"/>
          </a:xfrm>
          <a:prstGeom prst="rect">
            <a:avLst/>
          </a:prstGeom>
          <a:noFill/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DE9A4D-652E-49CD-A927-4A4E0FA64303}"/>
              </a:ext>
            </a:extLst>
          </p:cNvPr>
          <p:cNvSpPr/>
          <p:nvPr/>
        </p:nvSpPr>
        <p:spPr>
          <a:xfrm>
            <a:off x="173542" y="2554444"/>
            <a:ext cx="2961143" cy="3536637"/>
          </a:xfrm>
          <a:prstGeom prst="rect">
            <a:avLst/>
          </a:prstGeom>
          <a:solidFill>
            <a:srgbClr val="3A1B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60">
            <a:extLst>
              <a:ext uri="{FF2B5EF4-FFF2-40B4-BE49-F238E27FC236}">
                <a16:creationId xmlns:a16="http://schemas.microsoft.com/office/drawing/2014/main" id="{193EEFCE-F705-496A-8E6D-38B15348B844}"/>
              </a:ext>
            </a:extLst>
          </p:cNvPr>
          <p:cNvSpPr txBox="1"/>
          <p:nvPr/>
        </p:nvSpPr>
        <p:spPr>
          <a:xfrm>
            <a:off x="521528" y="2672162"/>
            <a:ext cx="253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89528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Sub Segments</a:t>
            </a:r>
          </a:p>
        </p:txBody>
      </p:sp>
      <p:sp>
        <p:nvSpPr>
          <p:cNvPr id="52" name="TextBox 61">
            <a:extLst>
              <a:ext uri="{FF2B5EF4-FFF2-40B4-BE49-F238E27FC236}">
                <a16:creationId xmlns:a16="http://schemas.microsoft.com/office/drawing/2014/main" id="{A1A8D7B6-7A34-4914-8774-23BAE60B4CB7}"/>
              </a:ext>
            </a:extLst>
          </p:cNvPr>
          <p:cNvSpPr txBox="1"/>
          <p:nvPr/>
        </p:nvSpPr>
        <p:spPr>
          <a:xfrm>
            <a:off x="461557" y="3213517"/>
            <a:ext cx="262808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Broadcasting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Publishing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Advertising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Sports &amp; Entertainment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New Media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Gaming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5E8406-F927-4420-9D73-24AD31B46584}"/>
              </a:ext>
            </a:extLst>
          </p:cNvPr>
          <p:cNvGrpSpPr/>
          <p:nvPr/>
        </p:nvGrpSpPr>
        <p:grpSpPr>
          <a:xfrm>
            <a:off x="9113338" y="2259483"/>
            <a:ext cx="2834476" cy="2042787"/>
            <a:chOff x="9272377" y="2217515"/>
            <a:chExt cx="2741886" cy="2042787"/>
          </a:xfrm>
        </p:grpSpPr>
        <p:pic>
          <p:nvPicPr>
            <p:cNvPr id="54" name="Picture 53" descr="BG.png">
              <a:extLst>
                <a:ext uri="{FF2B5EF4-FFF2-40B4-BE49-F238E27FC236}">
                  <a16:creationId xmlns:a16="http://schemas.microsoft.com/office/drawing/2014/main" id="{68D76682-D196-4030-9860-C58271505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9286835" y="2217515"/>
              <a:ext cx="2717550" cy="204278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CD6B5A9-AAED-46A7-9E2F-4BED5B828A79}"/>
                </a:ext>
              </a:extLst>
            </p:cNvPr>
            <p:cNvSpPr/>
            <p:nvPr/>
          </p:nvSpPr>
          <p:spPr>
            <a:xfrm>
              <a:off x="9272377" y="2230782"/>
              <a:ext cx="2709042" cy="202952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66">
              <a:extLst>
                <a:ext uri="{FF2B5EF4-FFF2-40B4-BE49-F238E27FC236}">
                  <a16:creationId xmlns:a16="http://schemas.microsoft.com/office/drawing/2014/main" id="{243395E6-F587-4C23-9A5B-3AE5966F6F68}"/>
                </a:ext>
              </a:extLst>
            </p:cNvPr>
            <p:cNvSpPr txBox="1"/>
            <p:nvPr/>
          </p:nvSpPr>
          <p:spPr>
            <a:xfrm>
              <a:off x="9306043" y="2383931"/>
              <a:ext cx="2708220" cy="153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Artificial Intelligence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Machine Learning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D6E55D1-8C06-4981-8A7B-FDCD7B7CA722}"/>
              </a:ext>
            </a:extLst>
          </p:cNvPr>
          <p:cNvGrpSpPr/>
          <p:nvPr/>
        </p:nvGrpSpPr>
        <p:grpSpPr>
          <a:xfrm>
            <a:off x="9101119" y="189163"/>
            <a:ext cx="2815898" cy="1974288"/>
            <a:chOff x="9286835" y="135305"/>
            <a:chExt cx="2723915" cy="1974288"/>
          </a:xfrm>
        </p:grpSpPr>
        <p:pic>
          <p:nvPicPr>
            <p:cNvPr id="58" name="Picture 57" descr="Banner-Image2.jpg">
              <a:extLst>
                <a:ext uri="{FF2B5EF4-FFF2-40B4-BE49-F238E27FC236}">
                  <a16:creationId xmlns:a16="http://schemas.microsoft.com/office/drawing/2014/main" id="{8D4846C4-F0BD-4557-81B2-F585234B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9286836" y="135306"/>
              <a:ext cx="2717550" cy="1974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1347F52-F4E6-4C18-85E9-6DC7EA5EBA05}"/>
                </a:ext>
              </a:extLst>
            </p:cNvPr>
            <p:cNvSpPr/>
            <p:nvPr/>
          </p:nvSpPr>
          <p:spPr>
            <a:xfrm>
              <a:off x="9286835" y="135305"/>
              <a:ext cx="2717549" cy="1974288"/>
            </a:xfrm>
            <a:prstGeom prst="rect">
              <a:avLst/>
            </a:prstGeom>
            <a:solidFill>
              <a:srgbClr val="45172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TextBox 67">
              <a:extLst>
                <a:ext uri="{FF2B5EF4-FFF2-40B4-BE49-F238E27FC236}">
                  <a16:creationId xmlns:a16="http://schemas.microsoft.com/office/drawing/2014/main" id="{00B8F524-7499-4C11-A622-B2EB151D7825}"/>
                </a:ext>
              </a:extLst>
            </p:cNvPr>
            <p:cNvSpPr txBox="1"/>
            <p:nvPr/>
          </p:nvSpPr>
          <p:spPr>
            <a:xfrm>
              <a:off x="9319938" y="265926"/>
              <a:ext cx="26908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TVOT Show 2019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NAB Show 2019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Advanced Advertising Summit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NYC TV WEEK 2019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65DFC8-33E3-4824-B45A-6EF62DC9CAB8}"/>
              </a:ext>
            </a:extLst>
          </p:cNvPr>
          <p:cNvGrpSpPr/>
          <p:nvPr/>
        </p:nvGrpSpPr>
        <p:grpSpPr>
          <a:xfrm>
            <a:off x="3242341" y="4371783"/>
            <a:ext cx="4253591" cy="1718503"/>
            <a:chOff x="3167478" y="4363115"/>
            <a:chExt cx="4253591" cy="1718503"/>
          </a:xfrm>
        </p:grpSpPr>
        <p:pic>
          <p:nvPicPr>
            <p:cNvPr id="62" name="Picture 61" descr="D:\Pushparaj\images\team\meet-the-team.jpg">
              <a:extLst>
                <a:ext uri="{FF2B5EF4-FFF2-40B4-BE49-F238E27FC236}">
                  <a16:creationId xmlns:a16="http://schemas.microsoft.com/office/drawing/2014/main" id="{9C01490A-D597-4B74-9DD7-603CA7114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3167478" y="4403667"/>
              <a:ext cx="4253591" cy="1677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EB3074D-9A0D-47DA-8934-312BE95C9F60}"/>
                </a:ext>
              </a:extLst>
            </p:cNvPr>
            <p:cNvSpPr/>
            <p:nvPr/>
          </p:nvSpPr>
          <p:spPr>
            <a:xfrm>
              <a:off x="3167479" y="4363115"/>
              <a:ext cx="4253590" cy="1718503"/>
            </a:xfrm>
            <a:prstGeom prst="rect">
              <a:avLst/>
            </a:prstGeom>
            <a:solidFill>
              <a:srgbClr val="57090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TextBox 64">
              <a:extLst>
                <a:ext uri="{FF2B5EF4-FFF2-40B4-BE49-F238E27FC236}">
                  <a16:creationId xmlns:a16="http://schemas.microsoft.com/office/drawing/2014/main" id="{E65D142E-1F44-4640-9015-0CC8652022C1}"/>
                </a:ext>
              </a:extLst>
            </p:cNvPr>
            <p:cNvSpPr txBox="1"/>
            <p:nvPr/>
          </p:nvSpPr>
          <p:spPr>
            <a:xfrm>
              <a:off x="3396342" y="4864980"/>
              <a:ext cx="402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Media Planning and Sales Management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Viewership Analytics Platform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Video Testing Automation Framework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Dev Ops Frameworks</a:t>
              </a:r>
            </a:p>
          </p:txBody>
        </p:sp>
        <p:sp>
          <p:nvSpPr>
            <p:cNvPr id="65" name="TextBox 65">
              <a:extLst>
                <a:ext uri="{FF2B5EF4-FFF2-40B4-BE49-F238E27FC236}">
                  <a16:creationId xmlns:a16="http://schemas.microsoft.com/office/drawing/2014/main" id="{2600EA0B-889F-4E20-9175-0F6A2C6DC845}"/>
                </a:ext>
              </a:extLst>
            </p:cNvPr>
            <p:cNvSpPr txBox="1"/>
            <p:nvPr/>
          </p:nvSpPr>
          <p:spPr>
            <a:xfrm>
              <a:off x="3396342" y="4396315"/>
              <a:ext cx="3979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Products, Frameworks &amp;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2D786F-F04A-4B12-A14B-AF1A560B6AFC}"/>
              </a:ext>
            </a:extLst>
          </p:cNvPr>
          <p:cNvGrpSpPr/>
          <p:nvPr/>
        </p:nvGrpSpPr>
        <p:grpSpPr>
          <a:xfrm>
            <a:off x="3241279" y="176517"/>
            <a:ext cx="2825108" cy="1509855"/>
            <a:chOff x="2893089" y="132226"/>
            <a:chExt cx="2732824" cy="1509855"/>
          </a:xfrm>
        </p:grpSpPr>
        <p:pic>
          <p:nvPicPr>
            <p:cNvPr id="67" name="Picture 66" descr="D:\Pushparaj\TAVANT\MBA_s National Mortgage Servicing Conference _ Expo 2018\konferencja.jpg">
              <a:extLst>
                <a:ext uri="{FF2B5EF4-FFF2-40B4-BE49-F238E27FC236}">
                  <a16:creationId xmlns:a16="http://schemas.microsoft.com/office/drawing/2014/main" id="{8AB574D3-7CAB-4ACA-A15C-A08CD5A61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/>
            <a:srcRect b="-891"/>
            <a:stretch>
              <a:fillRect/>
            </a:stretch>
          </p:blipFill>
          <p:spPr bwMode="auto">
            <a:xfrm>
              <a:off x="2893089" y="135305"/>
              <a:ext cx="2732824" cy="1493833"/>
            </a:xfrm>
            <a:prstGeom prst="rect">
              <a:avLst/>
            </a:prstGeom>
            <a:noFill/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C3EC452-0753-41D8-8805-E99C9815CE43}"/>
                </a:ext>
              </a:extLst>
            </p:cNvPr>
            <p:cNvSpPr/>
            <p:nvPr/>
          </p:nvSpPr>
          <p:spPr>
            <a:xfrm>
              <a:off x="2893089" y="132226"/>
              <a:ext cx="2732824" cy="1503445"/>
            </a:xfrm>
            <a:prstGeom prst="rect">
              <a:avLst/>
            </a:prstGeom>
            <a:solidFill>
              <a:srgbClr val="020D5E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TextBox 54">
              <a:extLst>
                <a:ext uri="{FF2B5EF4-FFF2-40B4-BE49-F238E27FC236}">
                  <a16:creationId xmlns:a16="http://schemas.microsoft.com/office/drawing/2014/main" id="{1FF30540-52D5-4AEC-BD6D-51D27737730F}"/>
                </a:ext>
              </a:extLst>
            </p:cNvPr>
            <p:cNvSpPr txBox="1"/>
            <p:nvPr/>
          </p:nvSpPr>
          <p:spPr>
            <a:xfrm>
              <a:off x="3014297" y="182121"/>
              <a:ext cx="2213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10+ years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endParaRPr>
            </a:p>
          </p:txBody>
        </p:sp>
        <p:sp>
          <p:nvSpPr>
            <p:cNvPr id="70" name="TextBox 50">
              <a:extLst>
                <a:ext uri="{FF2B5EF4-FFF2-40B4-BE49-F238E27FC236}">
                  <a16:creationId xmlns:a16="http://schemas.microsoft.com/office/drawing/2014/main" id="{A19FC0CD-F9DB-45FA-A966-6A605361C8BC}"/>
                </a:ext>
              </a:extLst>
            </p:cNvPr>
            <p:cNvSpPr txBox="1"/>
            <p:nvPr/>
          </p:nvSpPr>
          <p:spPr>
            <a:xfrm>
              <a:off x="2964365" y="672585"/>
              <a:ext cx="2605533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Enabling companies manage, distribute &amp; monetize content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1655C6-B021-43B2-B6BB-048C5733116E}"/>
              </a:ext>
            </a:extLst>
          </p:cNvPr>
          <p:cNvGrpSpPr/>
          <p:nvPr/>
        </p:nvGrpSpPr>
        <p:grpSpPr>
          <a:xfrm>
            <a:off x="3238043" y="1792880"/>
            <a:ext cx="2825108" cy="2496135"/>
            <a:chOff x="3439774" y="1753501"/>
            <a:chExt cx="2674107" cy="2496135"/>
          </a:xfrm>
        </p:grpSpPr>
        <p:pic>
          <p:nvPicPr>
            <p:cNvPr id="72" name="Picture 71" descr="AM.jpg">
              <a:extLst>
                <a:ext uri="{FF2B5EF4-FFF2-40B4-BE49-F238E27FC236}">
                  <a16:creationId xmlns:a16="http://schemas.microsoft.com/office/drawing/2014/main" id="{87FE8B23-ACB4-4414-8EBF-BEDAF4A7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>
            <a:xfrm>
              <a:off x="3448530" y="1753501"/>
              <a:ext cx="2665351" cy="2496135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681E8D6-9D23-447E-8A3D-18B7CD57AB5F}"/>
                </a:ext>
              </a:extLst>
            </p:cNvPr>
            <p:cNvSpPr/>
            <p:nvPr/>
          </p:nvSpPr>
          <p:spPr>
            <a:xfrm>
              <a:off x="3441826" y="1763624"/>
              <a:ext cx="2670738" cy="2486012"/>
            </a:xfrm>
            <a:prstGeom prst="rect">
              <a:avLst/>
            </a:prstGeom>
            <a:solidFill>
              <a:srgbClr val="00206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48">
              <a:extLst>
                <a:ext uri="{FF2B5EF4-FFF2-40B4-BE49-F238E27FC236}">
                  <a16:creationId xmlns:a16="http://schemas.microsoft.com/office/drawing/2014/main" id="{3A51968D-5931-4A20-A888-846B005E7298}"/>
                </a:ext>
              </a:extLst>
            </p:cNvPr>
            <p:cNvSpPr txBox="1"/>
            <p:nvPr/>
          </p:nvSpPr>
          <p:spPr>
            <a:xfrm>
              <a:off x="3512583" y="1796532"/>
              <a:ext cx="2421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We work with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endParaRPr>
            </a:p>
          </p:txBody>
        </p:sp>
        <p:sp>
          <p:nvSpPr>
            <p:cNvPr id="75" name="TextBox 64">
              <a:extLst>
                <a:ext uri="{FF2B5EF4-FFF2-40B4-BE49-F238E27FC236}">
                  <a16:creationId xmlns:a16="http://schemas.microsoft.com/office/drawing/2014/main" id="{B789DACB-B109-4B30-8D51-3BEFF7AD2BBE}"/>
                </a:ext>
              </a:extLst>
            </p:cNvPr>
            <p:cNvSpPr txBox="1"/>
            <p:nvPr/>
          </p:nvSpPr>
          <p:spPr>
            <a:xfrm>
              <a:off x="3439774" y="2264222"/>
              <a:ext cx="2633017" cy="192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8275" marR="0" lvl="0" indent="-168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8 Companies from Fortune 100</a:t>
              </a:r>
            </a:p>
            <a:p>
              <a:pPr marL="168275" marR="0" lvl="0" indent="-168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Global Leader in the DVR space</a:t>
              </a:r>
            </a:p>
            <a:p>
              <a:pPr marL="168275" marR="0" lvl="0" indent="-168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2 of the Top 5 Media Companies in the US</a:t>
              </a:r>
            </a:p>
            <a:p>
              <a:pPr marL="168275" marR="0" lvl="0" indent="-168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Leading Radio Broadcasters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F6A869-FFFC-47FD-8646-F95C357D1EE0}"/>
              </a:ext>
            </a:extLst>
          </p:cNvPr>
          <p:cNvGrpSpPr/>
          <p:nvPr/>
        </p:nvGrpSpPr>
        <p:grpSpPr>
          <a:xfrm>
            <a:off x="6116607" y="158576"/>
            <a:ext cx="2876388" cy="4132932"/>
            <a:chOff x="5330428" y="115388"/>
            <a:chExt cx="2090642" cy="4082602"/>
          </a:xfrm>
        </p:grpSpPr>
        <p:pic>
          <p:nvPicPr>
            <p:cNvPr id="77" name="Picture 76" descr="D:\Pushparaj\TAVANT\Design PPT\financial-services-.jpg">
              <a:extLst>
                <a:ext uri="{FF2B5EF4-FFF2-40B4-BE49-F238E27FC236}">
                  <a16:creationId xmlns:a16="http://schemas.microsoft.com/office/drawing/2014/main" id="{7D0C2A2E-9073-4AB6-9507-96EA8BC24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5380045" y="140472"/>
              <a:ext cx="2041025" cy="4057518"/>
            </a:xfrm>
            <a:prstGeom prst="rect">
              <a:avLst/>
            </a:prstGeom>
            <a:noFill/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5341B4-698C-4B67-AF48-97DEB7AE110F}"/>
                </a:ext>
              </a:extLst>
            </p:cNvPr>
            <p:cNvSpPr/>
            <p:nvPr/>
          </p:nvSpPr>
          <p:spPr>
            <a:xfrm>
              <a:off x="5378090" y="143487"/>
              <a:ext cx="2042980" cy="4053127"/>
            </a:xfrm>
            <a:prstGeom prst="rect">
              <a:avLst/>
            </a:prstGeom>
            <a:solidFill>
              <a:srgbClr val="0070C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2D57991-6CF1-4C53-9BF6-3505973D5B15}"/>
                </a:ext>
              </a:extLst>
            </p:cNvPr>
            <p:cNvSpPr/>
            <p:nvPr/>
          </p:nvSpPr>
          <p:spPr>
            <a:xfrm>
              <a:off x="5367700" y="147011"/>
              <a:ext cx="2053370" cy="4047994"/>
            </a:xfrm>
            <a:prstGeom prst="rect">
              <a:avLst/>
            </a:prstGeom>
            <a:solidFill>
              <a:srgbClr val="152369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29">
              <a:extLst>
                <a:ext uri="{FF2B5EF4-FFF2-40B4-BE49-F238E27FC236}">
                  <a16:creationId xmlns:a16="http://schemas.microsoft.com/office/drawing/2014/main" id="{EBA8126E-CA9E-4FDB-926C-4BA7ADA0ABEC}"/>
                </a:ext>
              </a:extLst>
            </p:cNvPr>
            <p:cNvSpPr txBox="1"/>
            <p:nvPr/>
          </p:nvSpPr>
          <p:spPr>
            <a:xfrm>
              <a:off x="5330428" y="115388"/>
              <a:ext cx="1979596" cy="56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COEs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endParaRPr>
            </a:p>
          </p:txBody>
        </p:sp>
        <p:sp>
          <p:nvSpPr>
            <p:cNvPr id="81" name="TextBox 64">
              <a:extLst>
                <a:ext uri="{FF2B5EF4-FFF2-40B4-BE49-F238E27FC236}">
                  <a16:creationId xmlns:a16="http://schemas.microsoft.com/office/drawing/2014/main" id="{968A7E9F-36C9-4908-8682-46371CEF7EB3}"/>
                </a:ext>
              </a:extLst>
            </p:cNvPr>
            <p:cNvSpPr txBox="1"/>
            <p:nvPr/>
          </p:nvSpPr>
          <p:spPr>
            <a:xfrm>
              <a:off x="5392245" y="764913"/>
              <a:ext cx="2012600" cy="3152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OTT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Video Content Management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Broadcast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Customer Analytics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Mobility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Content Monetization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Digital Media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Advanced Analytics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76BE2C8-D23E-47F0-8F98-6DDF30F5013D}"/>
              </a:ext>
            </a:extLst>
          </p:cNvPr>
          <p:cNvGrpSpPr/>
          <p:nvPr/>
        </p:nvGrpSpPr>
        <p:grpSpPr>
          <a:xfrm>
            <a:off x="160548" y="158575"/>
            <a:ext cx="2969306" cy="2471293"/>
            <a:chOff x="254438" y="128758"/>
            <a:chExt cx="2714188" cy="2471293"/>
          </a:xfrm>
        </p:grpSpPr>
        <p:pic>
          <p:nvPicPr>
            <p:cNvPr id="83" name="Picture 82" descr="D:\Pushparaj\images\expertise-professional.jpg">
              <a:extLst>
                <a:ext uri="{FF2B5EF4-FFF2-40B4-BE49-F238E27FC236}">
                  <a16:creationId xmlns:a16="http://schemas.microsoft.com/office/drawing/2014/main" id="{2701DFC6-1116-4D7E-80E5-CAD478DA9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261449" y="128758"/>
              <a:ext cx="2695076" cy="1500380"/>
            </a:xfrm>
            <a:prstGeom prst="rect">
              <a:avLst/>
            </a:prstGeom>
            <a:noFill/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2A22F15-A637-43A9-90E5-A47451DA47D4}"/>
                </a:ext>
              </a:extLst>
            </p:cNvPr>
            <p:cNvSpPr/>
            <p:nvPr/>
          </p:nvSpPr>
          <p:spPr>
            <a:xfrm>
              <a:off x="254438" y="140472"/>
              <a:ext cx="2710123" cy="2313656"/>
            </a:xfrm>
            <a:prstGeom prst="rect">
              <a:avLst/>
            </a:prstGeom>
            <a:solidFill>
              <a:srgbClr val="0A622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TextBox 24">
              <a:extLst>
                <a:ext uri="{FF2B5EF4-FFF2-40B4-BE49-F238E27FC236}">
                  <a16:creationId xmlns:a16="http://schemas.microsoft.com/office/drawing/2014/main" id="{FB90941A-8308-44B1-A82F-A55A8EBB2539}"/>
                </a:ext>
              </a:extLst>
            </p:cNvPr>
            <p:cNvSpPr txBox="1"/>
            <p:nvPr/>
          </p:nvSpPr>
          <p:spPr>
            <a:xfrm>
              <a:off x="258503" y="205585"/>
              <a:ext cx="27101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Media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89528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86" name="TextBox 64">
              <a:extLst>
                <a:ext uri="{FF2B5EF4-FFF2-40B4-BE49-F238E27FC236}">
                  <a16:creationId xmlns:a16="http://schemas.microsoft.com/office/drawing/2014/main" id="{838DA4D6-8976-4631-A8B6-E4FF23F72D06}"/>
                </a:ext>
              </a:extLst>
            </p:cNvPr>
            <p:cNvSpPr txBox="1"/>
            <p:nvPr/>
          </p:nvSpPr>
          <p:spPr>
            <a:xfrm>
              <a:off x="266316" y="1122723"/>
              <a:ext cx="26423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Data Analytics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Advanced Advertising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Digital Broadcasting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itchFamily="34" charset="0"/>
                  <a:ea typeface="+mn-ea"/>
                  <a:cs typeface="+mn-cs"/>
                </a:rPr>
                <a:t>Media Operations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2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6DCC2-0B4F-4F03-BEE0-0344EFFCD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1525" y="67754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53508-EEBB-45B0-B319-34ADAAE51A7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60F80D-3B4A-4EE8-AA37-7EC26CEE9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830169"/>
              </p:ext>
            </p:extLst>
          </p:nvPr>
        </p:nvGraphicFramePr>
        <p:xfrm>
          <a:off x="4047066" y="931333"/>
          <a:ext cx="6870781" cy="5844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C5D1EE-BB72-4C11-A661-DD8FDACBD9DB}"/>
              </a:ext>
            </a:extLst>
          </p:cNvPr>
          <p:cNvSpPr txBox="1"/>
          <p:nvPr/>
        </p:nvSpPr>
        <p:spPr>
          <a:xfrm>
            <a:off x="115912" y="189619"/>
            <a:ext cx="1107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  <a:latin typeface="Helvetica Neue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elvetica Neue Medium" charset="0"/>
                <a:ea typeface="+mn-ea"/>
                <a:cs typeface="Arial" charset="0"/>
              </a:rPr>
              <a:t>Media Services - IBM Cloud Pak for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2B690-13C3-4A43-836F-5EF22F297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2" y="931333"/>
            <a:ext cx="3772227" cy="56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7CCC-1504-41E0-AA9C-44E53A67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6" y="365131"/>
            <a:ext cx="11662659" cy="74118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Multichannel Viewership Analytics - Cloud Pak for Data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8074F-F19B-41EE-8EB6-9E04F935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0" y="1609146"/>
            <a:ext cx="11662659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6B94DA-5492-4905-AE24-44148D98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327025"/>
            <a:ext cx="11344275" cy="741363"/>
          </a:xfrm>
        </p:spPr>
        <p:txBody>
          <a:bodyPr/>
          <a:lstStyle/>
          <a:p>
            <a:r>
              <a:rPr lang="en-US" dirty="0"/>
              <a:t>Media Stakeholder Objectives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B088D1-8ACA-4286-96B4-38885FDCF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102336"/>
              </p:ext>
            </p:extLst>
          </p:nvPr>
        </p:nvGraphicFramePr>
        <p:xfrm>
          <a:off x="423863" y="1362585"/>
          <a:ext cx="10914696" cy="466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116">
                  <a:extLst>
                    <a:ext uri="{9D8B030D-6E8A-4147-A177-3AD203B41FA5}">
                      <a16:colId xmlns:a16="http://schemas.microsoft.com/office/drawing/2014/main" val="4257311853"/>
                    </a:ext>
                  </a:extLst>
                </a:gridCol>
                <a:gridCol w="1819116">
                  <a:extLst>
                    <a:ext uri="{9D8B030D-6E8A-4147-A177-3AD203B41FA5}">
                      <a16:colId xmlns:a16="http://schemas.microsoft.com/office/drawing/2014/main" val="3477656"/>
                    </a:ext>
                  </a:extLst>
                </a:gridCol>
                <a:gridCol w="1819116">
                  <a:extLst>
                    <a:ext uri="{9D8B030D-6E8A-4147-A177-3AD203B41FA5}">
                      <a16:colId xmlns:a16="http://schemas.microsoft.com/office/drawing/2014/main" val="3390479485"/>
                    </a:ext>
                  </a:extLst>
                </a:gridCol>
                <a:gridCol w="1819116">
                  <a:extLst>
                    <a:ext uri="{9D8B030D-6E8A-4147-A177-3AD203B41FA5}">
                      <a16:colId xmlns:a16="http://schemas.microsoft.com/office/drawing/2014/main" val="272235078"/>
                    </a:ext>
                  </a:extLst>
                </a:gridCol>
                <a:gridCol w="1819116">
                  <a:extLst>
                    <a:ext uri="{9D8B030D-6E8A-4147-A177-3AD203B41FA5}">
                      <a16:colId xmlns:a16="http://schemas.microsoft.com/office/drawing/2014/main" val="2823681587"/>
                    </a:ext>
                  </a:extLst>
                </a:gridCol>
                <a:gridCol w="1819116">
                  <a:extLst>
                    <a:ext uri="{9D8B030D-6E8A-4147-A177-3AD203B41FA5}">
                      <a16:colId xmlns:a16="http://schemas.microsoft.com/office/drawing/2014/main" val="2541259516"/>
                    </a:ext>
                  </a:extLst>
                </a:gridCol>
              </a:tblGrid>
              <a:tr h="12845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020141"/>
                  </a:ext>
                </a:extLst>
              </a:tr>
              <a:tr h="66601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Function Objectives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Campaign ROI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Achieve brand goals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Realize partnership value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Achieve sales numbers and growth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Product Improvements &amp; Roadmap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Quality of Service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Maximize ad revenues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35800"/>
                  </a:ext>
                </a:extLst>
              </a:tr>
              <a:tr h="66601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Indicative Metrics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Budget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Reach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Frequency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Impressions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Conversions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Clicks</a:t>
                      </a:r>
                    </a:p>
                    <a:p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Active users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Content by geography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revenue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Revenue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Profit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Sales by segments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Sales by products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Bit rate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solidFill>
                            <a:srgbClr val="0070C0"/>
                          </a:solidFill>
                        </a:rPr>
                        <a:t>Rebuffer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 rate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Frames per second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Availability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Start up delay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Inventory yield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Fill rate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Abandonments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Engagement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Repeat viewership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11023"/>
                  </a:ext>
                </a:extLst>
              </a:tr>
              <a:tr h="66601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Area of analysis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Audience Segmentation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Impact Analysis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Campaigns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Conversions</a:t>
                      </a:r>
                    </a:p>
                    <a:p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Audience profile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Content consumption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Content profiling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Revenues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Customers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Inventory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Platform performance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New features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Capacity planning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Platform robustness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Viewer behavior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Inventory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Video quality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Ad fulfillment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Creative quality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4496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DB96ED0-DEF2-4889-86ED-40849DA34EB4}"/>
              </a:ext>
            </a:extLst>
          </p:cNvPr>
          <p:cNvGrpSpPr/>
          <p:nvPr/>
        </p:nvGrpSpPr>
        <p:grpSpPr>
          <a:xfrm>
            <a:off x="2664333" y="1529395"/>
            <a:ext cx="1080745" cy="897567"/>
            <a:chOff x="174344" y="3892767"/>
            <a:chExt cx="1080745" cy="89756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B8C662-AA43-4FC1-BEE3-A9DAC790074A}"/>
                </a:ext>
              </a:extLst>
            </p:cNvPr>
            <p:cNvSpPr txBox="1"/>
            <p:nvPr/>
          </p:nvSpPr>
          <p:spPr>
            <a:xfrm>
              <a:off x="174344" y="4482557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j-lt"/>
                </a:rPr>
                <a:t>Advertisers</a:t>
              </a:r>
            </a:p>
          </p:txBody>
        </p:sp>
        <p:pic>
          <p:nvPicPr>
            <p:cNvPr id="7" name="Graphic 6" descr="Marketing">
              <a:extLst>
                <a:ext uri="{FF2B5EF4-FFF2-40B4-BE49-F238E27FC236}">
                  <a16:creationId xmlns:a16="http://schemas.microsoft.com/office/drawing/2014/main" id="{5EF45FE3-E2EC-4DC2-8640-6C5CB174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0900" y="3892767"/>
              <a:ext cx="633507" cy="63350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6CDE63-229F-4D83-95C4-0DFEDD476857}"/>
              </a:ext>
            </a:extLst>
          </p:cNvPr>
          <p:cNvGrpSpPr/>
          <p:nvPr/>
        </p:nvGrpSpPr>
        <p:grpSpPr>
          <a:xfrm>
            <a:off x="9891483" y="1499321"/>
            <a:ext cx="1059906" cy="980168"/>
            <a:chOff x="8261853" y="3810166"/>
            <a:chExt cx="1059906" cy="98016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EF0A9B-74C6-4083-8F37-EFF2F5A3BD29}"/>
                </a:ext>
              </a:extLst>
            </p:cNvPr>
            <p:cNvSpPr txBox="1"/>
            <p:nvPr/>
          </p:nvSpPr>
          <p:spPr>
            <a:xfrm>
              <a:off x="8261853" y="4482557"/>
              <a:ext cx="1059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j-lt"/>
                </a:rPr>
                <a:t>Operations</a:t>
              </a:r>
            </a:p>
          </p:txBody>
        </p:sp>
        <p:pic>
          <p:nvPicPr>
            <p:cNvPr id="14" name="Graphic 13" descr="Gears">
              <a:extLst>
                <a:ext uri="{FF2B5EF4-FFF2-40B4-BE49-F238E27FC236}">
                  <a16:creationId xmlns:a16="http://schemas.microsoft.com/office/drawing/2014/main" id="{DD9A2CA0-2A0B-4007-BB90-8E63C5A71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68248" y="3810166"/>
              <a:ext cx="647115" cy="64711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7CC5CF-0ADE-41CC-8348-C7BCB24D050E}"/>
              </a:ext>
            </a:extLst>
          </p:cNvPr>
          <p:cNvGrpSpPr/>
          <p:nvPr/>
        </p:nvGrpSpPr>
        <p:grpSpPr>
          <a:xfrm>
            <a:off x="7714601" y="1499321"/>
            <a:ext cx="1915909" cy="963694"/>
            <a:chOff x="5848645" y="3826640"/>
            <a:chExt cx="1915909" cy="96369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C2B241-BBCF-4C83-8636-5FE1C24F20FC}"/>
                </a:ext>
              </a:extLst>
            </p:cNvPr>
            <p:cNvSpPr txBox="1"/>
            <p:nvPr/>
          </p:nvSpPr>
          <p:spPr>
            <a:xfrm>
              <a:off x="5848645" y="4482557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j-lt"/>
                </a:rPr>
                <a:t>Product Engagement</a:t>
              </a:r>
            </a:p>
          </p:txBody>
        </p:sp>
        <p:pic>
          <p:nvPicPr>
            <p:cNvPr id="17" name="Graphic 16" descr="Lightbulb">
              <a:extLst>
                <a:ext uri="{FF2B5EF4-FFF2-40B4-BE49-F238E27FC236}">
                  <a16:creationId xmlns:a16="http://schemas.microsoft.com/office/drawing/2014/main" id="{231289D8-D1E1-43EB-92E7-4F4FE4B9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4498" y="3826640"/>
              <a:ext cx="614168" cy="61416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E5616D-9960-4608-8D26-E19E193CF223}"/>
              </a:ext>
            </a:extLst>
          </p:cNvPr>
          <p:cNvGrpSpPr/>
          <p:nvPr/>
        </p:nvGrpSpPr>
        <p:grpSpPr>
          <a:xfrm>
            <a:off x="6444485" y="1469367"/>
            <a:ext cx="633508" cy="993648"/>
            <a:chOff x="4034914" y="3796686"/>
            <a:chExt cx="633508" cy="99364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8CA9FB-F422-4A36-B641-7713E186B1D1}"/>
                </a:ext>
              </a:extLst>
            </p:cNvPr>
            <p:cNvSpPr txBox="1"/>
            <p:nvPr/>
          </p:nvSpPr>
          <p:spPr>
            <a:xfrm>
              <a:off x="4034915" y="4482557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j-lt"/>
                </a:rPr>
                <a:t>Sales</a:t>
              </a:r>
            </a:p>
          </p:txBody>
        </p:sp>
        <p:pic>
          <p:nvPicPr>
            <p:cNvPr id="20" name="Graphic 19" descr="Programmer">
              <a:extLst>
                <a:ext uri="{FF2B5EF4-FFF2-40B4-BE49-F238E27FC236}">
                  <a16:creationId xmlns:a16="http://schemas.microsoft.com/office/drawing/2014/main" id="{0B0BF2AA-3353-4AB5-A482-52CA7059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34914" y="3796686"/>
              <a:ext cx="633507" cy="63350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39CCCE-53E3-4120-A371-BFD84547B8F8}"/>
              </a:ext>
            </a:extLst>
          </p:cNvPr>
          <p:cNvSpPr txBox="1"/>
          <p:nvPr/>
        </p:nvSpPr>
        <p:spPr>
          <a:xfrm>
            <a:off x="4548874" y="21151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+mj-lt"/>
              </a:rPr>
              <a:t>Partners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818B7D-F610-4419-812C-68BCE4D381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3167"/>
          <a:stretch/>
        </p:blipFill>
        <p:spPr>
          <a:xfrm>
            <a:off x="4548873" y="1538475"/>
            <a:ext cx="861134" cy="5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3A7F-7D5C-41F1-BAAB-D68B7D12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/ML, Analytics Offerings for Media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76A4A6-6DF1-4F36-B8BD-65A1F7D85B7F}"/>
              </a:ext>
            </a:extLst>
          </p:cNvPr>
          <p:cNvSpPr/>
          <p:nvPr/>
        </p:nvSpPr>
        <p:spPr>
          <a:xfrm>
            <a:off x="4651187" y="1106315"/>
            <a:ext cx="2128356" cy="1123147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5EE0E-FE6B-4079-8AD1-4AA06A7E2BAB}"/>
              </a:ext>
            </a:extLst>
          </p:cNvPr>
          <p:cNvSpPr/>
          <p:nvPr/>
        </p:nvSpPr>
        <p:spPr>
          <a:xfrm>
            <a:off x="7109935" y="1106315"/>
            <a:ext cx="2254843" cy="1123148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44EB5-1FCD-41ED-9363-E955CEAEC5B2}"/>
              </a:ext>
            </a:extLst>
          </p:cNvPr>
          <p:cNvSpPr/>
          <p:nvPr/>
        </p:nvSpPr>
        <p:spPr>
          <a:xfrm>
            <a:off x="9681903" y="1116331"/>
            <a:ext cx="2176519" cy="1113132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09316-C617-4D76-8EA8-042BF1060AD8}"/>
              </a:ext>
            </a:extLst>
          </p:cNvPr>
          <p:cNvSpPr/>
          <p:nvPr/>
        </p:nvSpPr>
        <p:spPr>
          <a:xfrm>
            <a:off x="2194403" y="1140037"/>
            <a:ext cx="2159935" cy="1092316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6AE86-E10C-423C-AB66-0B4610F4CA07}"/>
              </a:ext>
            </a:extLst>
          </p:cNvPr>
          <p:cNvSpPr/>
          <p:nvPr/>
        </p:nvSpPr>
        <p:spPr>
          <a:xfrm>
            <a:off x="2194403" y="5565020"/>
            <a:ext cx="4420850" cy="1010946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 Management</a:t>
            </a:r>
          </a:p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970AD-75C1-4B3F-B4F9-F34BE0E69D2C}"/>
              </a:ext>
            </a:extLst>
          </p:cNvPr>
          <p:cNvSpPr/>
          <p:nvPr/>
        </p:nvSpPr>
        <p:spPr>
          <a:xfrm>
            <a:off x="6615253" y="5547954"/>
            <a:ext cx="5278767" cy="1010946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DB195-A8A4-41C8-8A5B-CC6CEED232F6}"/>
              </a:ext>
            </a:extLst>
          </p:cNvPr>
          <p:cNvSpPr txBox="1"/>
          <p:nvPr/>
        </p:nvSpPr>
        <p:spPr>
          <a:xfrm>
            <a:off x="8290391" y="5884331"/>
            <a:ext cx="241521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2pPr marL="182880" lvl="1" indent="-18288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49B1B"/>
              </a:buClr>
              <a:buFont typeface="Calibri" pitchFamily="34" charset="0"/>
              <a:buChar char="&gt;"/>
              <a:defRPr sz="1050">
                <a:solidFill>
                  <a:schemeClr val="bg1"/>
                </a:solidFill>
              </a:defRPr>
            </a:lvl2pPr>
          </a:lstStyle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Cloud Native, Hybrid Architectures</a:t>
            </a:r>
          </a:p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DevOps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2CFB7-13F8-4E48-AEE8-9F732154D89D}"/>
              </a:ext>
            </a:extLst>
          </p:cNvPr>
          <p:cNvSpPr txBox="1"/>
          <p:nvPr/>
        </p:nvSpPr>
        <p:spPr>
          <a:xfrm>
            <a:off x="2194403" y="4526993"/>
            <a:ext cx="2216098" cy="1077218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Predictive Modeling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Time-series, classification, regression, anomaly detection,  LR, Decision Trees, RF,  SVM, XGB, CART, PCA,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99807-C20D-40F7-B249-04474427C6B1}"/>
              </a:ext>
            </a:extLst>
          </p:cNvPr>
          <p:cNvSpPr txBox="1"/>
          <p:nvPr/>
        </p:nvSpPr>
        <p:spPr>
          <a:xfrm>
            <a:off x="4412920" y="4526993"/>
            <a:ext cx="2484579" cy="1077218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Deep Learning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Convolutional NN (CNN), Recurrent NN (RNN), LSTM, GRU, Generative Adversarial Networks (GAN), vision, sequence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2EB24-EAD0-4A9C-ABF4-CCF6BC062452}"/>
              </a:ext>
            </a:extLst>
          </p:cNvPr>
          <p:cNvSpPr txBox="1"/>
          <p:nvPr/>
        </p:nvSpPr>
        <p:spPr>
          <a:xfrm>
            <a:off x="6801687" y="4526993"/>
            <a:ext cx="2619142" cy="1077218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Natural Language Processing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Chatbots, Text classification, Entity extraction, sentiment analysis, topic modelling, Word2vec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DCF71-5E90-419C-B742-C61AE44AB712}"/>
              </a:ext>
            </a:extLst>
          </p:cNvPr>
          <p:cNvSpPr txBox="1"/>
          <p:nvPr/>
        </p:nvSpPr>
        <p:spPr>
          <a:xfrm>
            <a:off x="9408955" y="4526993"/>
            <a:ext cx="2485062" cy="1077218"/>
          </a:xfrm>
          <a:prstGeom prst="rect">
            <a:avLst/>
          </a:prstGeom>
          <a:solidFill>
            <a:srgbClr val="0070C0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Decision Making 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Reinforcement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A-B testing, Contextual Multi-Armed Bandit (CMAB), Deep Q-Learning, Deep RL, Policy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7F2E8D-C1EE-4954-8C0F-C41ABEC873DD}"/>
              </a:ext>
            </a:extLst>
          </p:cNvPr>
          <p:cNvSpPr txBox="1"/>
          <p:nvPr/>
        </p:nvSpPr>
        <p:spPr>
          <a:xfrm>
            <a:off x="2677411" y="5953445"/>
            <a:ext cx="174188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2pPr marL="182880" lvl="1" indent="-18288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49B1B"/>
              </a:buClr>
              <a:buFont typeface="Calibri" pitchFamily="34" charset="0"/>
              <a:buChar char="&gt;"/>
              <a:defRPr sz="1050">
                <a:solidFill>
                  <a:schemeClr val="bg1"/>
                </a:solidFill>
              </a:defRPr>
            </a:lvl2pPr>
          </a:lstStyle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Business Intelligence</a:t>
            </a:r>
          </a:p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Petabyte scale data 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DABF4-6CD8-4EF0-97E6-FFAAF51DC540}"/>
              </a:ext>
            </a:extLst>
          </p:cNvPr>
          <p:cNvSpPr txBox="1"/>
          <p:nvPr/>
        </p:nvSpPr>
        <p:spPr>
          <a:xfrm>
            <a:off x="4721120" y="5953445"/>
            <a:ext cx="136793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2pPr marL="182880" lvl="1" indent="-18288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F49B1B"/>
              </a:buClr>
              <a:buFont typeface="Calibri" pitchFamily="34" charset="0"/>
              <a:buChar char="&gt;"/>
              <a:defRPr sz="1050">
                <a:solidFill>
                  <a:schemeClr val="bg1"/>
                </a:solidFill>
              </a:defRPr>
            </a:lvl2pPr>
          </a:lstStyle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Data Warehouses</a:t>
            </a:r>
          </a:p>
          <a:p>
            <a:pPr marL="0" lvl="1" indent="0" fontAlgn="auto">
              <a:buFont typeface="Calibri" pitchFamily="34" charset="0"/>
              <a:buNone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Hadoop Ecosystem</a:t>
            </a:r>
          </a:p>
        </p:txBody>
      </p:sp>
      <p:grpSp>
        <p:nvGrpSpPr>
          <p:cNvPr id="17" name="Group 60">
            <a:extLst>
              <a:ext uri="{FF2B5EF4-FFF2-40B4-BE49-F238E27FC236}">
                <a16:creationId xmlns:a16="http://schemas.microsoft.com/office/drawing/2014/main" id="{26CA0671-98AD-4777-BDB3-6203539A611E}"/>
              </a:ext>
            </a:extLst>
          </p:cNvPr>
          <p:cNvGrpSpPr/>
          <p:nvPr/>
        </p:nvGrpSpPr>
        <p:grpSpPr>
          <a:xfrm>
            <a:off x="2436204" y="1211916"/>
            <a:ext cx="470746" cy="464699"/>
            <a:chOff x="504828" y="1771785"/>
            <a:chExt cx="799254" cy="788985"/>
          </a:xfrm>
          <a:solidFill>
            <a:sysClr val="window" lastClr="FFFFFF">
              <a:lumMod val="85000"/>
            </a:sysClr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86C33A5-57F0-4F82-B517-5B45CD2B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52" y="1897904"/>
              <a:ext cx="610072" cy="662866"/>
            </a:xfrm>
            <a:custGeom>
              <a:avLst/>
              <a:gdLst/>
              <a:ahLst/>
              <a:cxnLst>
                <a:cxn ang="0">
                  <a:pos x="416" y="452"/>
                </a:cxn>
                <a:cxn ang="0">
                  <a:pos x="0" y="452"/>
                </a:cxn>
                <a:cxn ang="0">
                  <a:pos x="0" y="189"/>
                </a:cxn>
                <a:cxn ang="0">
                  <a:pos x="208" y="0"/>
                </a:cxn>
                <a:cxn ang="0">
                  <a:pos x="416" y="189"/>
                </a:cxn>
                <a:cxn ang="0">
                  <a:pos x="416" y="452"/>
                </a:cxn>
              </a:cxnLst>
              <a:rect l="0" t="0" r="r" b="b"/>
              <a:pathLst>
                <a:path w="416" h="452">
                  <a:moveTo>
                    <a:pt x="416" y="452"/>
                  </a:moveTo>
                  <a:lnTo>
                    <a:pt x="0" y="452"/>
                  </a:lnTo>
                  <a:lnTo>
                    <a:pt x="0" y="189"/>
                  </a:lnTo>
                  <a:lnTo>
                    <a:pt x="208" y="0"/>
                  </a:lnTo>
                  <a:lnTo>
                    <a:pt x="416" y="189"/>
                  </a:lnTo>
                  <a:lnTo>
                    <a:pt x="416" y="452"/>
                  </a:lnTo>
                  <a:close/>
                </a:path>
              </a:pathLst>
            </a:custGeom>
            <a:grpFill/>
            <a:ln w="31750" cap="flat">
              <a:solidFill>
                <a:sysClr val="window" lastClr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4A95F7A-2B70-4D77-9B41-0F37A382A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8" y="1771785"/>
              <a:ext cx="799254" cy="406229"/>
            </a:xfrm>
            <a:custGeom>
              <a:avLst/>
              <a:gdLst/>
              <a:ahLst/>
              <a:cxnLst>
                <a:cxn ang="0">
                  <a:pos x="9" y="116"/>
                </a:cxn>
                <a:cxn ang="0">
                  <a:pos x="3" y="113"/>
                </a:cxn>
                <a:cxn ang="0">
                  <a:pos x="3" y="102"/>
                </a:cxn>
                <a:cxn ang="0">
                  <a:pos x="114" y="0"/>
                </a:cxn>
                <a:cxn ang="0">
                  <a:pos x="225" y="102"/>
                </a:cxn>
                <a:cxn ang="0">
                  <a:pos x="225" y="113"/>
                </a:cxn>
                <a:cxn ang="0">
                  <a:pos x="214" y="113"/>
                </a:cxn>
                <a:cxn ang="0">
                  <a:pos x="114" y="22"/>
                </a:cxn>
                <a:cxn ang="0">
                  <a:pos x="14" y="113"/>
                </a:cxn>
                <a:cxn ang="0">
                  <a:pos x="9" y="116"/>
                </a:cxn>
              </a:cxnLst>
              <a:rect l="0" t="0" r="r" b="b"/>
              <a:pathLst>
                <a:path w="228" h="116">
                  <a:moveTo>
                    <a:pt x="9" y="116"/>
                  </a:moveTo>
                  <a:cubicBezTo>
                    <a:pt x="7" y="116"/>
                    <a:pt x="4" y="115"/>
                    <a:pt x="3" y="113"/>
                  </a:cubicBezTo>
                  <a:cubicBezTo>
                    <a:pt x="0" y="110"/>
                    <a:pt x="0" y="105"/>
                    <a:pt x="3" y="10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225" y="102"/>
                    <a:pt x="225" y="102"/>
                    <a:pt x="225" y="102"/>
                  </a:cubicBezTo>
                  <a:cubicBezTo>
                    <a:pt x="228" y="105"/>
                    <a:pt x="228" y="110"/>
                    <a:pt x="225" y="113"/>
                  </a:cubicBezTo>
                  <a:cubicBezTo>
                    <a:pt x="222" y="116"/>
                    <a:pt x="217" y="116"/>
                    <a:pt x="214" y="11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3" y="115"/>
                    <a:pt x="11" y="116"/>
                    <a:pt x="9" y="1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AAECE6C-7969-4BD0-8CB2-D527D486D508}"/>
              </a:ext>
            </a:extLst>
          </p:cNvPr>
          <p:cNvSpPr txBox="1"/>
          <p:nvPr/>
        </p:nvSpPr>
        <p:spPr>
          <a:xfrm>
            <a:off x="10271509" y="1250016"/>
            <a:ext cx="149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Personalizatio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n</a:t>
            </a:r>
          </a:p>
        </p:txBody>
      </p:sp>
      <p:grpSp>
        <p:nvGrpSpPr>
          <p:cNvPr id="21" name="Group 51">
            <a:extLst>
              <a:ext uri="{FF2B5EF4-FFF2-40B4-BE49-F238E27FC236}">
                <a16:creationId xmlns:a16="http://schemas.microsoft.com/office/drawing/2014/main" id="{CA5463AB-49E6-4976-895B-158841EF2755}"/>
              </a:ext>
            </a:extLst>
          </p:cNvPr>
          <p:cNvGrpSpPr/>
          <p:nvPr/>
        </p:nvGrpSpPr>
        <p:grpSpPr>
          <a:xfrm>
            <a:off x="9806140" y="1203061"/>
            <a:ext cx="469633" cy="484815"/>
            <a:chOff x="6719888" y="4435475"/>
            <a:chExt cx="736600" cy="760413"/>
          </a:xfrm>
          <a:solidFill>
            <a:sysClr val="window" lastClr="FFFFFF">
              <a:lumMod val="85000"/>
            </a:sysClr>
          </a:solidFill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E8639DB9-0C2F-41D3-BD02-EEB8AD39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26" y="4970463"/>
              <a:ext cx="142875" cy="14288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9" y="4"/>
                </a:cxn>
                <a:cxn ang="0">
                  <a:pos x="41" y="2"/>
                </a:cxn>
                <a:cxn ang="0">
                  <a:pos x="39" y="0"/>
                </a:cxn>
              </a:cxnLst>
              <a:rect l="0" t="0" r="r" b="b"/>
              <a:pathLst>
                <a:path w="41" h="4">
                  <a:moveTo>
                    <a:pt x="3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D149C8A-3C5A-4EED-B7F7-9C42DC78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4999038"/>
              <a:ext cx="125413" cy="127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4" y="4"/>
                </a:cxn>
                <a:cxn ang="0">
                  <a:pos x="36" y="2"/>
                </a:cxn>
                <a:cxn ang="0">
                  <a:pos x="34" y="0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CD67E24B-CDE2-4FF0-87EC-C9005415E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5026025"/>
              <a:ext cx="107950" cy="142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9" y="4"/>
                </a:cxn>
                <a:cxn ang="0">
                  <a:pos x="31" y="2"/>
                </a:cxn>
                <a:cxn ang="0">
                  <a:pos x="29" y="0"/>
                </a:cxn>
              </a:cxnLst>
              <a:rect l="0" t="0" r="r" b="b"/>
              <a:pathLst>
                <a:path w="31" h="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3"/>
                    <a:pt x="31" y="2"/>
                  </a:cubicBezTo>
                  <a:cubicBezTo>
                    <a:pt x="31" y="1"/>
                    <a:pt x="31" y="0"/>
                    <a:pt x="2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CF65CF8-176B-470C-9322-F9B438F71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838" y="4824413"/>
              <a:ext cx="374650" cy="3714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0" y="54"/>
                </a:cxn>
                <a:cxn ang="0">
                  <a:pos x="54" y="107"/>
                </a:cxn>
                <a:cxn ang="0">
                  <a:pos x="108" y="54"/>
                </a:cxn>
                <a:cxn ang="0">
                  <a:pos x="54" y="0"/>
                </a:cxn>
                <a:cxn ang="0">
                  <a:pos x="83" y="62"/>
                </a:cxn>
                <a:cxn ang="0">
                  <a:pos x="79" y="66"/>
                </a:cxn>
                <a:cxn ang="0">
                  <a:pos x="47" y="66"/>
                </a:cxn>
                <a:cxn ang="0">
                  <a:pos x="43" y="74"/>
                </a:cxn>
                <a:cxn ang="0">
                  <a:pos x="44" y="77"/>
                </a:cxn>
                <a:cxn ang="0">
                  <a:pos x="67" y="77"/>
                </a:cxn>
                <a:cxn ang="0">
                  <a:pos x="74" y="73"/>
                </a:cxn>
                <a:cxn ang="0">
                  <a:pos x="81" y="80"/>
                </a:cxn>
                <a:cxn ang="0">
                  <a:pos x="74" y="87"/>
                </a:cxn>
                <a:cxn ang="0">
                  <a:pos x="67" y="82"/>
                </a:cxn>
                <a:cxn ang="0">
                  <a:pos x="45" y="82"/>
                </a:cxn>
                <a:cxn ang="0">
                  <a:pos x="38" y="87"/>
                </a:cxn>
                <a:cxn ang="0">
                  <a:pos x="31" y="80"/>
                </a:cxn>
                <a:cxn ang="0">
                  <a:pos x="37" y="73"/>
                </a:cxn>
                <a:cxn ang="0">
                  <a:pos x="42" y="66"/>
                </a:cxn>
                <a:cxn ang="0">
                  <a:pos x="39" y="62"/>
                </a:cxn>
                <a:cxn ang="0">
                  <a:pos x="34" y="37"/>
                </a:cxn>
                <a:cxn ang="0">
                  <a:pos x="26" y="31"/>
                </a:cxn>
                <a:cxn ang="0">
                  <a:pos x="24" y="31"/>
                </a:cxn>
                <a:cxn ang="0">
                  <a:pos x="19" y="26"/>
                </a:cxn>
                <a:cxn ang="0">
                  <a:pos x="24" y="2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37" y="32"/>
                </a:cxn>
                <a:cxn ang="0">
                  <a:pos x="85" y="36"/>
                </a:cxn>
                <a:cxn ang="0">
                  <a:pos x="89" y="40"/>
                </a:cxn>
                <a:cxn ang="0">
                  <a:pos x="83" y="62"/>
                </a:cxn>
              </a:cxnLst>
              <a:rect l="0" t="0" r="r" b="b"/>
              <a:pathLst>
                <a:path w="108" h="107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84" y="107"/>
                    <a:pt x="108" y="83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83" y="62"/>
                  </a:moveTo>
                  <a:cubicBezTo>
                    <a:pt x="83" y="64"/>
                    <a:pt x="82" y="66"/>
                    <a:pt x="79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75"/>
                    <a:pt x="44" y="76"/>
                    <a:pt x="4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8" y="74"/>
                    <a:pt x="71" y="73"/>
                    <a:pt x="74" y="73"/>
                  </a:cubicBezTo>
                  <a:cubicBezTo>
                    <a:pt x="78" y="73"/>
                    <a:pt x="81" y="76"/>
                    <a:pt x="81" y="80"/>
                  </a:cubicBezTo>
                  <a:cubicBezTo>
                    <a:pt x="81" y="84"/>
                    <a:pt x="78" y="87"/>
                    <a:pt x="74" y="87"/>
                  </a:cubicBezTo>
                  <a:cubicBezTo>
                    <a:pt x="70" y="87"/>
                    <a:pt x="68" y="85"/>
                    <a:pt x="67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5"/>
                    <a:pt x="41" y="87"/>
                    <a:pt x="38" y="87"/>
                  </a:cubicBezTo>
                  <a:cubicBezTo>
                    <a:pt x="34" y="87"/>
                    <a:pt x="31" y="84"/>
                    <a:pt x="31" y="80"/>
                  </a:cubicBezTo>
                  <a:cubicBezTo>
                    <a:pt x="31" y="76"/>
                    <a:pt x="34" y="73"/>
                    <a:pt x="37" y="73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0" y="66"/>
                    <a:pt x="40" y="64"/>
                    <a:pt x="39" y="62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5" y="31"/>
                    <a:pt x="24" y="31"/>
                  </a:cubicBezTo>
                  <a:cubicBezTo>
                    <a:pt x="22" y="31"/>
                    <a:pt x="19" y="29"/>
                    <a:pt x="19" y="26"/>
                  </a:cubicBezTo>
                  <a:cubicBezTo>
                    <a:pt x="19" y="23"/>
                    <a:pt x="22" y="20"/>
                    <a:pt x="24" y="20"/>
                  </a:cubicBezTo>
                  <a:cubicBezTo>
                    <a:pt x="27" y="20"/>
                    <a:pt x="30" y="2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7" y="36"/>
                    <a:pt x="89" y="38"/>
                    <a:pt x="89" y="40"/>
                  </a:cubicBezTo>
                  <a:lnTo>
                    <a:pt x="83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A162B6E8-2236-44EA-BBC4-84672787C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6" y="4435475"/>
              <a:ext cx="492125" cy="4127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136" y="12"/>
                </a:cxn>
                <a:cxn ang="0">
                  <a:pos x="142" y="6"/>
                </a:cxn>
                <a:cxn ang="0">
                  <a:pos x="136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6" y="12"/>
                </a:cxn>
              </a:cxnLst>
              <a:rect l="0" t="0" r="r" b="b"/>
              <a:pathLst>
                <a:path w="142" h="12">
                  <a:moveTo>
                    <a:pt x="6" y="12"/>
                  </a:moveTo>
                  <a:cubicBezTo>
                    <a:pt x="136" y="12"/>
                    <a:pt x="136" y="12"/>
                    <a:pt x="136" y="12"/>
                  </a:cubicBezTo>
                  <a:cubicBezTo>
                    <a:pt x="139" y="12"/>
                    <a:pt x="142" y="9"/>
                    <a:pt x="142" y="6"/>
                  </a:cubicBezTo>
                  <a:cubicBezTo>
                    <a:pt x="142" y="2"/>
                    <a:pt x="139" y="0"/>
                    <a:pt x="13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F85038A3-6D60-48C2-85B8-5894C5268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576" y="4845050"/>
              <a:ext cx="41275" cy="1254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11"/>
                </a:cxn>
                <a:cxn ang="0">
                  <a:pos x="3" y="25"/>
                </a:cxn>
                <a:cxn ang="0">
                  <a:pos x="0" y="30"/>
                </a:cxn>
                <a:cxn ang="0">
                  <a:pos x="6" y="36"/>
                </a:cxn>
                <a:cxn ang="0">
                  <a:pos x="12" y="30"/>
                </a:cxn>
                <a:cxn ang="0">
                  <a:pos x="9" y="25"/>
                </a:cxn>
                <a:cxn ang="0">
                  <a:pos x="9" y="11"/>
                </a:cxn>
                <a:cxn ang="0">
                  <a:pos x="12" y="6"/>
                </a:cxn>
                <a:cxn ang="0">
                  <a:pos x="6" y="0"/>
                </a:cxn>
                <a:cxn ang="0">
                  <a:pos x="0" y="6"/>
                </a:cxn>
              </a:cxnLst>
              <a:rect l="0" t="0" r="r" b="b"/>
              <a:pathLst>
                <a:path w="12" h="36">
                  <a:moveTo>
                    <a:pt x="0" y="6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0" y="33"/>
                    <a:pt x="2" y="36"/>
                    <a:pt x="6" y="36"/>
                  </a:cubicBezTo>
                  <a:cubicBezTo>
                    <a:pt x="9" y="36"/>
                    <a:pt x="12" y="33"/>
                    <a:pt x="12" y="30"/>
                  </a:cubicBezTo>
                  <a:cubicBezTo>
                    <a:pt x="12" y="28"/>
                    <a:pt x="10" y="26"/>
                    <a:pt x="9" y="2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8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8C1D6A9F-9E98-42DB-A049-4EECA037B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4498975"/>
              <a:ext cx="660400" cy="161925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24" y="0"/>
                </a:cxn>
                <a:cxn ang="0">
                  <a:pos x="0" y="47"/>
                </a:cxn>
                <a:cxn ang="0">
                  <a:pos x="190" y="47"/>
                </a:cxn>
                <a:cxn ang="0">
                  <a:pos x="166" y="0"/>
                </a:cxn>
                <a:cxn ang="0">
                  <a:pos x="50" y="13"/>
                </a:cxn>
                <a:cxn ang="0">
                  <a:pos x="39" y="36"/>
                </a:cxn>
                <a:cxn ang="0">
                  <a:pos x="36" y="38"/>
                </a:cxn>
                <a:cxn ang="0">
                  <a:pos x="35" y="38"/>
                </a:cxn>
                <a:cxn ang="0">
                  <a:pos x="33" y="34"/>
                </a:cxn>
                <a:cxn ang="0">
                  <a:pos x="45" y="10"/>
                </a:cxn>
                <a:cxn ang="0">
                  <a:pos x="49" y="9"/>
                </a:cxn>
                <a:cxn ang="0">
                  <a:pos x="50" y="13"/>
                </a:cxn>
                <a:cxn ang="0">
                  <a:pos x="74" y="13"/>
                </a:cxn>
                <a:cxn ang="0">
                  <a:pos x="62" y="36"/>
                </a:cxn>
                <a:cxn ang="0">
                  <a:pos x="60" y="38"/>
                </a:cxn>
                <a:cxn ang="0">
                  <a:pos x="58" y="38"/>
                </a:cxn>
                <a:cxn ang="0">
                  <a:pos x="57" y="34"/>
                </a:cxn>
                <a:cxn ang="0">
                  <a:pos x="69" y="10"/>
                </a:cxn>
                <a:cxn ang="0">
                  <a:pos x="73" y="9"/>
                </a:cxn>
                <a:cxn ang="0">
                  <a:pos x="74" y="13"/>
                </a:cxn>
                <a:cxn ang="0">
                  <a:pos x="98" y="35"/>
                </a:cxn>
                <a:cxn ang="0">
                  <a:pos x="95" y="38"/>
                </a:cxn>
                <a:cxn ang="0">
                  <a:pos x="92" y="35"/>
                </a:cxn>
                <a:cxn ang="0">
                  <a:pos x="92" y="11"/>
                </a:cxn>
                <a:cxn ang="0">
                  <a:pos x="95" y="8"/>
                </a:cxn>
                <a:cxn ang="0">
                  <a:pos x="98" y="11"/>
                </a:cxn>
                <a:cxn ang="0">
                  <a:pos x="98" y="35"/>
                </a:cxn>
                <a:cxn ang="0">
                  <a:pos x="132" y="38"/>
                </a:cxn>
                <a:cxn ang="0">
                  <a:pos x="130" y="38"/>
                </a:cxn>
                <a:cxn ang="0">
                  <a:pos x="128" y="36"/>
                </a:cxn>
                <a:cxn ang="0">
                  <a:pos x="115" y="13"/>
                </a:cxn>
                <a:cxn ang="0">
                  <a:pos x="116" y="9"/>
                </a:cxn>
                <a:cxn ang="0">
                  <a:pos x="120" y="10"/>
                </a:cxn>
                <a:cxn ang="0">
                  <a:pos x="133" y="34"/>
                </a:cxn>
                <a:cxn ang="0">
                  <a:pos x="132" y="38"/>
                </a:cxn>
                <a:cxn ang="0">
                  <a:pos x="155" y="38"/>
                </a:cxn>
                <a:cxn ang="0">
                  <a:pos x="154" y="38"/>
                </a:cxn>
                <a:cxn ang="0">
                  <a:pos x="152" y="36"/>
                </a:cxn>
                <a:cxn ang="0">
                  <a:pos x="140" y="13"/>
                </a:cxn>
                <a:cxn ang="0">
                  <a:pos x="141" y="9"/>
                </a:cxn>
                <a:cxn ang="0">
                  <a:pos x="145" y="10"/>
                </a:cxn>
                <a:cxn ang="0">
                  <a:pos x="157" y="34"/>
                </a:cxn>
                <a:cxn ang="0">
                  <a:pos x="155" y="38"/>
                </a:cxn>
              </a:cxnLst>
              <a:rect l="0" t="0" r="r" b="b"/>
              <a:pathLst>
                <a:path w="190" h="47">
                  <a:moveTo>
                    <a:pt x="1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90" y="47"/>
                    <a:pt x="190" y="47"/>
                    <a:pt x="190" y="47"/>
                  </a:cubicBezTo>
                  <a:lnTo>
                    <a:pt x="166" y="0"/>
                  </a:lnTo>
                  <a:close/>
                  <a:moveTo>
                    <a:pt x="50" y="13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38" y="37"/>
                    <a:pt x="37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3" y="37"/>
                    <a:pt x="32" y="35"/>
                    <a:pt x="33" y="3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8" y="8"/>
                    <a:pt x="49" y="9"/>
                  </a:cubicBezTo>
                  <a:cubicBezTo>
                    <a:pt x="50" y="9"/>
                    <a:pt x="51" y="11"/>
                    <a:pt x="50" y="13"/>
                  </a:cubicBezTo>
                  <a:close/>
                  <a:moveTo>
                    <a:pt x="74" y="13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9" y="38"/>
                    <a:pt x="58" y="38"/>
                  </a:cubicBezTo>
                  <a:cubicBezTo>
                    <a:pt x="57" y="37"/>
                    <a:pt x="56" y="35"/>
                    <a:pt x="57" y="3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9"/>
                    <a:pt x="71" y="8"/>
                    <a:pt x="73" y="9"/>
                  </a:cubicBezTo>
                  <a:cubicBezTo>
                    <a:pt x="74" y="9"/>
                    <a:pt x="75" y="11"/>
                    <a:pt x="74" y="13"/>
                  </a:cubicBezTo>
                  <a:close/>
                  <a:moveTo>
                    <a:pt x="98" y="35"/>
                  </a:moveTo>
                  <a:cubicBezTo>
                    <a:pt x="98" y="37"/>
                    <a:pt x="97" y="38"/>
                    <a:pt x="95" y="38"/>
                  </a:cubicBezTo>
                  <a:cubicBezTo>
                    <a:pt x="93" y="38"/>
                    <a:pt x="92" y="37"/>
                    <a:pt x="92" y="3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0"/>
                    <a:pt x="93" y="8"/>
                    <a:pt x="95" y="8"/>
                  </a:cubicBezTo>
                  <a:cubicBezTo>
                    <a:pt x="97" y="8"/>
                    <a:pt x="98" y="10"/>
                    <a:pt x="98" y="11"/>
                  </a:cubicBezTo>
                  <a:lnTo>
                    <a:pt x="98" y="35"/>
                  </a:lnTo>
                  <a:close/>
                  <a:moveTo>
                    <a:pt x="132" y="38"/>
                  </a:moveTo>
                  <a:cubicBezTo>
                    <a:pt x="131" y="38"/>
                    <a:pt x="131" y="38"/>
                    <a:pt x="130" y="38"/>
                  </a:cubicBezTo>
                  <a:cubicBezTo>
                    <a:pt x="129" y="38"/>
                    <a:pt x="128" y="37"/>
                    <a:pt x="128" y="36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1"/>
                    <a:pt x="115" y="10"/>
                    <a:pt x="116" y="9"/>
                  </a:cubicBezTo>
                  <a:cubicBezTo>
                    <a:pt x="118" y="8"/>
                    <a:pt x="119" y="9"/>
                    <a:pt x="120" y="10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4" y="35"/>
                    <a:pt x="133" y="37"/>
                    <a:pt x="132" y="38"/>
                  </a:cubicBezTo>
                  <a:close/>
                  <a:moveTo>
                    <a:pt x="155" y="38"/>
                  </a:moveTo>
                  <a:cubicBezTo>
                    <a:pt x="155" y="38"/>
                    <a:pt x="155" y="38"/>
                    <a:pt x="154" y="38"/>
                  </a:cubicBezTo>
                  <a:cubicBezTo>
                    <a:pt x="153" y="38"/>
                    <a:pt x="152" y="37"/>
                    <a:pt x="152" y="36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9" y="11"/>
                    <a:pt x="140" y="9"/>
                    <a:pt x="141" y="9"/>
                  </a:cubicBezTo>
                  <a:cubicBezTo>
                    <a:pt x="142" y="8"/>
                    <a:pt x="144" y="9"/>
                    <a:pt x="145" y="1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7" y="37"/>
                    <a:pt x="155" y="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6DED604-A871-47EE-982B-074341FBD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9888" y="4683125"/>
              <a:ext cx="660400" cy="409575"/>
            </a:xfrm>
            <a:custGeom>
              <a:avLst/>
              <a:gdLst/>
              <a:ahLst/>
              <a:cxnLst>
                <a:cxn ang="0">
                  <a:pos x="97" y="106"/>
                </a:cxn>
                <a:cxn ang="0">
                  <a:pos x="71" y="106"/>
                </a:cxn>
                <a:cxn ang="0">
                  <a:pos x="71" y="29"/>
                </a:cxn>
                <a:cxn ang="0">
                  <a:pos x="95" y="6"/>
                </a:cxn>
                <a:cxn ang="0">
                  <a:pos x="119" y="29"/>
                </a:cxn>
                <a:cxn ang="0">
                  <a:pos x="142" y="6"/>
                </a:cxn>
                <a:cxn ang="0">
                  <a:pos x="160" y="29"/>
                </a:cxn>
                <a:cxn ang="0">
                  <a:pos x="160" y="34"/>
                </a:cxn>
                <a:cxn ang="0">
                  <a:pos x="172" y="35"/>
                </a:cxn>
                <a:cxn ang="0">
                  <a:pos x="172" y="29"/>
                </a:cxn>
                <a:cxn ang="0">
                  <a:pos x="190" y="6"/>
                </a:cxn>
                <a:cxn ang="0">
                  <a:pos x="19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8" y="29"/>
                </a:cxn>
                <a:cxn ang="0">
                  <a:pos x="18" y="106"/>
                </a:cxn>
                <a:cxn ang="0">
                  <a:pos x="6" y="106"/>
                </a:cxn>
                <a:cxn ang="0">
                  <a:pos x="0" y="112"/>
                </a:cxn>
                <a:cxn ang="0">
                  <a:pos x="6" y="118"/>
                </a:cxn>
                <a:cxn ang="0">
                  <a:pos x="101" y="118"/>
                </a:cxn>
                <a:cxn ang="0">
                  <a:pos x="97" y="106"/>
                </a:cxn>
                <a:cxn ang="0">
                  <a:pos x="65" y="106"/>
                </a:cxn>
                <a:cxn ang="0">
                  <a:pos x="30" y="106"/>
                </a:cxn>
                <a:cxn ang="0">
                  <a:pos x="30" y="29"/>
                </a:cxn>
                <a:cxn ang="0">
                  <a:pos x="48" y="6"/>
                </a:cxn>
                <a:cxn ang="0">
                  <a:pos x="65" y="29"/>
                </a:cxn>
                <a:cxn ang="0">
                  <a:pos x="65" y="106"/>
                </a:cxn>
              </a:cxnLst>
              <a:rect l="0" t="0" r="r" b="b"/>
              <a:pathLst>
                <a:path w="190" h="118">
                  <a:moveTo>
                    <a:pt x="97" y="106"/>
                  </a:moveTo>
                  <a:cubicBezTo>
                    <a:pt x="71" y="106"/>
                    <a:pt x="71" y="106"/>
                    <a:pt x="71" y="10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84" y="29"/>
                    <a:pt x="95" y="19"/>
                    <a:pt x="95" y="6"/>
                  </a:cubicBezTo>
                  <a:cubicBezTo>
                    <a:pt x="95" y="19"/>
                    <a:pt x="106" y="29"/>
                    <a:pt x="119" y="29"/>
                  </a:cubicBezTo>
                  <a:cubicBezTo>
                    <a:pt x="132" y="29"/>
                    <a:pt x="142" y="19"/>
                    <a:pt x="142" y="6"/>
                  </a:cubicBezTo>
                  <a:cubicBezTo>
                    <a:pt x="142" y="17"/>
                    <a:pt x="150" y="26"/>
                    <a:pt x="160" y="29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4" y="34"/>
                    <a:pt x="168" y="34"/>
                    <a:pt x="172" y="35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82" y="26"/>
                    <a:pt x="190" y="17"/>
                    <a:pt x="190" y="6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7"/>
                    <a:pt x="8" y="26"/>
                    <a:pt x="18" y="29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0" y="114"/>
                    <a:pt x="98" y="110"/>
                    <a:pt x="97" y="106"/>
                  </a:cubicBezTo>
                  <a:close/>
                  <a:moveTo>
                    <a:pt x="65" y="106"/>
                  </a:moveTo>
                  <a:cubicBezTo>
                    <a:pt x="30" y="106"/>
                    <a:pt x="30" y="106"/>
                    <a:pt x="30" y="10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40" y="26"/>
                    <a:pt x="48" y="17"/>
                    <a:pt x="48" y="6"/>
                  </a:cubicBezTo>
                  <a:cubicBezTo>
                    <a:pt x="48" y="17"/>
                    <a:pt x="55" y="26"/>
                    <a:pt x="65" y="29"/>
                  </a:cubicBezTo>
                  <a:lnTo>
                    <a:pt x="65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93CA85-A4CB-499F-B23E-EE7925237977}"/>
              </a:ext>
            </a:extLst>
          </p:cNvPr>
          <p:cNvSpPr txBox="1"/>
          <p:nvPr/>
        </p:nvSpPr>
        <p:spPr>
          <a:xfrm>
            <a:off x="2990809" y="1173144"/>
            <a:ext cx="133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Advanced Advertising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FD5B5-55BD-4F5E-8272-9BC04ADC9DFB}"/>
              </a:ext>
            </a:extLst>
          </p:cNvPr>
          <p:cNvSpPr txBox="1"/>
          <p:nvPr/>
        </p:nvSpPr>
        <p:spPr>
          <a:xfrm>
            <a:off x="5370687" y="1215154"/>
            <a:ext cx="1408856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AI/ML &amp; Data Analytics</a:t>
            </a:r>
          </a:p>
        </p:txBody>
      </p:sp>
      <p:grpSp>
        <p:nvGrpSpPr>
          <p:cNvPr id="32" name="Group 48">
            <a:extLst>
              <a:ext uri="{FF2B5EF4-FFF2-40B4-BE49-F238E27FC236}">
                <a16:creationId xmlns:a16="http://schemas.microsoft.com/office/drawing/2014/main" id="{45B4293F-C4A9-4E1B-BF5F-F2883327FC92}"/>
              </a:ext>
            </a:extLst>
          </p:cNvPr>
          <p:cNvGrpSpPr/>
          <p:nvPr/>
        </p:nvGrpSpPr>
        <p:grpSpPr>
          <a:xfrm>
            <a:off x="4971866" y="1247013"/>
            <a:ext cx="388963" cy="403302"/>
            <a:chOff x="853930" y="5215121"/>
            <a:chExt cx="688975" cy="714375"/>
          </a:xfrm>
          <a:solidFill>
            <a:sysClr val="window" lastClr="FFFFFF">
              <a:lumMod val="85000"/>
            </a:sysClr>
          </a:solidFill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01349465-711E-44EB-B9EC-3CE7083EC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930" y="5215121"/>
              <a:ext cx="688975" cy="714375"/>
            </a:xfrm>
            <a:custGeom>
              <a:avLst/>
              <a:gdLst/>
              <a:ahLst/>
              <a:cxnLst>
                <a:cxn ang="0">
                  <a:pos x="415" y="21"/>
                </a:cxn>
                <a:cxn ang="0">
                  <a:pos x="364" y="0"/>
                </a:cxn>
                <a:cxn ang="0">
                  <a:pos x="345" y="40"/>
                </a:cxn>
                <a:cxn ang="0">
                  <a:pos x="86" y="0"/>
                </a:cxn>
                <a:cxn ang="0">
                  <a:pos x="67" y="21"/>
                </a:cxn>
                <a:cxn ang="0">
                  <a:pos x="19" y="0"/>
                </a:cxn>
                <a:cxn ang="0">
                  <a:pos x="0" y="450"/>
                </a:cxn>
                <a:cxn ang="0">
                  <a:pos x="19" y="429"/>
                </a:cxn>
                <a:cxn ang="0">
                  <a:pos x="67" y="450"/>
                </a:cxn>
                <a:cxn ang="0">
                  <a:pos x="86" y="410"/>
                </a:cxn>
                <a:cxn ang="0">
                  <a:pos x="345" y="450"/>
                </a:cxn>
                <a:cxn ang="0">
                  <a:pos x="364" y="429"/>
                </a:cxn>
                <a:cxn ang="0">
                  <a:pos x="415" y="450"/>
                </a:cxn>
                <a:cxn ang="0">
                  <a:pos x="434" y="0"/>
                </a:cxn>
                <a:cxn ang="0">
                  <a:pos x="67" y="376"/>
                </a:cxn>
                <a:cxn ang="0">
                  <a:pos x="19" y="340"/>
                </a:cxn>
                <a:cxn ang="0">
                  <a:pos x="67" y="376"/>
                </a:cxn>
                <a:cxn ang="0">
                  <a:pos x="19" y="287"/>
                </a:cxn>
                <a:cxn ang="0">
                  <a:pos x="67" y="251"/>
                </a:cxn>
                <a:cxn ang="0">
                  <a:pos x="67" y="199"/>
                </a:cxn>
                <a:cxn ang="0">
                  <a:pos x="19" y="163"/>
                </a:cxn>
                <a:cxn ang="0">
                  <a:pos x="67" y="199"/>
                </a:cxn>
                <a:cxn ang="0">
                  <a:pos x="19" y="110"/>
                </a:cxn>
                <a:cxn ang="0">
                  <a:pos x="67" y="74"/>
                </a:cxn>
                <a:cxn ang="0">
                  <a:pos x="345" y="364"/>
                </a:cxn>
                <a:cxn ang="0">
                  <a:pos x="86" y="86"/>
                </a:cxn>
                <a:cxn ang="0">
                  <a:pos x="345" y="364"/>
                </a:cxn>
                <a:cxn ang="0">
                  <a:pos x="364" y="376"/>
                </a:cxn>
                <a:cxn ang="0">
                  <a:pos x="415" y="340"/>
                </a:cxn>
                <a:cxn ang="0">
                  <a:pos x="415" y="287"/>
                </a:cxn>
                <a:cxn ang="0">
                  <a:pos x="364" y="251"/>
                </a:cxn>
                <a:cxn ang="0">
                  <a:pos x="415" y="287"/>
                </a:cxn>
                <a:cxn ang="0">
                  <a:pos x="364" y="199"/>
                </a:cxn>
                <a:cxn ang="0">
                  <a:pos x="415" y="163"/>
                </a:cxn>
                <a:cxn ang="0">
                  <a:pos x="415" y="110"/>
                </a:cxn>
                <a:cxn ang="0">
                  <a:pos x="364" y="74"/>
                </a:cxn>
                <a:cxn ang="0">
                  <a:pos x="415" y="110"/>
                </a:cxn>
                <a:cxn ang="0">
                  <a:pos x="415" y="110"/>
                </a:cxn>
              </a:cxnLst>
              <a:rect l="0" t="0" r="r" b="b"/>
              <a:pathLst>
                <a:path w="434" h="450">
                  <a:moveTo>
                    <a:pt x="415" y="0"/>
                  </a:moveTo>
                  <a:lnTo>
                    <a:pt x="415" y="21"/>
                  </a:lnTo>
                  <a:lnTo>
                    <a:pt x="364" y="21"/>
                  </a:lnTo>
                  <a:lnTo>
                    <a:pt x="364" y="0"/>
                  </a:lnTo>
                  <a:lnTo>
                    <a:pt x="345" y="0"/>
                  </a:lnTo>
                  <a:lnTo>
                    <a:pt x="345" y="40"/>
                  </a:lnTo>
                  <a:lnTo>
                    <a:pt x="86" y="40"/>
                  </a:lnTo>
                  <a:lnTo>
                    <a:pt x="86" y="0"/>
                  </a:lnTo>
                  <a:lnTo>
                    <a:pt x="67" y="0"/>
                  </a:lnTo>
                  <a:lnTo>
                    <a:pt x="67" y="21"/>
                  </a:lnTo>
                  <a:lnTo>
                    <a:pt x="19" y="2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50"/>
                  </a:lnTo>
                  <a:lnTo>
                    <a:pt x="19" y="450"/>
                  </a:lnTo>
                  <a:lnTo>
                    <a:pt x="19" y="429"/>
                  </a:lnTo>
                  <a:lnTo>
                    <a:pt x="67" y="429"/>
                  </a:lnTo>
                  <a:lnTo>
                    <a:pt x="67" y="450"/>
                  </a:lnTo>
                  <a:lnTo>
                    <a:pt x="86" y="450"/>
                  </a:lnTo>
                  <a:lnTo>
                    <a:pt x="86" y="410"/>
                  </a:lnTo>
                  <a:lnTo>
                    <a:pt x="345" y="410"/>
                  </a:lnTo>
                  <a:lnTo>
                    <a:pt x="345" y="450"/>
                  </a:lnTo>
                  <a:lnTo>
                    <a:pt x="364" y="450"/>
                  </a:lnTo>
                  <a:lnTo>
                    <a:pt x="364" y="429"/>
                  </a:lnTo>
                  <a:lnTo>
                    <a:pt x="415" y="429"/>
                  </a:lnTo>
                  <a:lnTo>
                    <a:pt x="415" y="450"/>
                  </a:lnTo>
                  <a:lnTo>
                    <a:pt x="434" y="450"/>
                  </a:lnTo>
                  <a:lnTo>
                    <a:pt x="434" y="0"/>
                  </a:lnTo>
                  <a:lnTo>
                    <a:pt x="415" y="0"/>
                  </a:lnTo>
                  <a:close/>
                  <a:moveTo>
                    <a:pt x="67" y="376"/>
                  </a:moveTo>
                  <a:lnTo>
                    <a:pt x="19" y="376"/>
                  </a:lnTo>
                  <a:lnTo>
                    <a:pt x="19" y="340"/>
                  </a:lnTo>
                  <a:lnTo>
                    <a:pt x="67" y="340"/>
                  </a:lnTo>
                  <a:lnTo>
                    <a:pt x="67" y="376"/>
                  </a:lnTo>
                  <a:close/>
                  <a:moveTo>
                    <a:pt x="67" y="287"/>
                  </a:moveTo>
                  <a:lnTo>
                    <a:pt x="19" y="287"/>
                  </a:lnTo>
                  <a:lnTo>
                    <a:pt x="19" y="251"/>
                  </a:lnTo>
                  <a:lnTo>
                    <a:pt x="67" y="251"/>
                  </a:lnTo>
                  <a:lnTo>
                    <a:pt x="67" y="287"/>
                  </a:lnTo>
                  <a:close/>
                  <a:moveTo>
                    <a:pt x="67" y="199"/>
                  </a:moveTo>
                  <a:lnTo>
                    <a:pt x="19" y="199"/>
                  </a:lnTo>
                  <a:lnTo>
                    <a:pt x="19" y="163"/>
                  </a:lnTo>
                  <a:lnTo>
                    <a:pt x="67" y="163"/>
                  </a:lnTo>
                  <a:lnTo>
                    <a:pt x="67" y="199"/>
                  </a:lnTo>
                  <a:close/>
                  <a:moveTo>
                    <a:pt x="67" y="110"/>
                  </a:moveTo>
                  <a:lnTo>
                    <a:pt x="19" y="110"/>
                  </a:lnTo>
                  <a:lnTo>
                    <a:pt x="19" y="74"/>
                  </a:lnTo>
                  <a:lnTo>
                    <a:pt x="67" y="74"/>
                  </a:lnTo>
                  <a:lnTo>
                    <a:pt x="67" y="110"/>
                  </a:lnTo>
                  <a:close/>
                  <a:moveTo>
                    <a:pt x="345" y="364"/>
                  </a:moveTo>
                  <a:lnTo>
                    <a:pt x="86" y="364"/>
                  </a:lnTo>
                  <a:lnTo>
                    <a:pt x="86" y="86"/>
                  </a:lnTo>
                  <a:lnTo>
                    <a:pt x="345" y="86"/>
                  </a:lnTo>
                  <a:lnTo>
                    <a:pt x="345" y="364"/>
                  </a:lnTo>
                  <a:close/>
                  <a:moveTo>
                    <a:pt x="415" y="376"/>
                  </a:moveTo>
                  <a:lnTo>
                    <a:pt x="364" y="376"/>
                  </a:lnTo>
                  <a:lnTo>
                    <a:pt x="364" y="340"/>
                  </a:lnTo>
                  <a:lnTo>
                    <a:pt x="415" y="340"/>
                  </a:lnTo>
                  <a:lnTo>
                    <a:pt x="415" y="376"/>
                  </a:lnTo>
                  <a:close/>
                  <a:moveTo>
                    <a:pt x="415" y="287"/>
                  </a:moveTo>
                  <a:lnTo>
                    <a:pt x="364" y="287"/>
                  </a:lnTo>
                  <a:lnTo>
                    <a:pt x="364" y="251"/>
                  </a:lnTo>
                  <a:lnTo>
                    <a:pt x="415" y="251"/>
                  </a:lnTo>
                  <a:lnTo>
                    <a:pt x="415" y="287"/>
                  </a:lnTo>
                  <a:close/>
                  <a:moveTo>
                    <a:pt x="415" y="199"/>
                  </a:moveTo>
                  <a:lnTo>
                    <a:pt x="364" y="199"/>
                  </a:lnTo>
                  <a:lnTo>
                    <a:pt x="364" y="163"/>
                  </a:lnTo>
                  <a:lnTo>
                    <a:pt x="415" y="163"/>
                  </a:lnTo>
                  <a:lnTo>
                    <a:pt x="415" y="199"/>
                  </a:lnTo>
                  <a:close/>
                  <a:moveTo>
                    <a:pt x="415" y="110"/>
                  </a:moveTo>
                  <a:lnTo>
                    <a:pt x="364" y="110"/>
                  </a:lnTo>
                  <a:lnTo>
                    <a:pt x="364" y="74"/>
                  </a:lnTo>
                  <a:lnTo>
                    <a:pt x="415" y="74"/>
                  </a:lnTo>
                  <a:lnTo>
                    <a:pt x="415" y="110"/>
                  </a:lnTo>
                  <a:close/>
                  <a:moveTo>
                    <a:pt x="415" y="110"/>
                  </a:moveTo>
                  <a:lnTo>
                    <a:pt x="415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B5BF52C-D2AC-4AA1-BC3B-243307742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929" y="5419911"/>
              <a:ext cx="198438" cy="3048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25" y="9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5" h="192">
                  <a:moveTo>
                    <a:pt x="0" y="0"/>
                  </a:moveTo>
                  <a:lnTo>
                    <a:pt x="0" y="192"/>
                  </a:lnTo>
                  <a:lnTo>
                    <a:pt x="125" y="96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42BBA3-762D-47E2-96B7-E05B900FA6B3}"/>
              </a:ext>
            </a:extLst>
          </p:cNvPr>
          <p:cNvSpPr txBox="1"/>
          <p:nvPr/>
        </p:nvSpPr>
        <p:spPr>
          <a:xfrm>
            <a:off x="7472090" y="1171297"/>
            <a:ext cx="184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Quality of Experience</a:t>
            </a:r>
          </a:p>
        </p:txBody>
      </p:sp>
      <p:grpSp>
        <p:nvGrpSpPr>
          <p:cNvPr id="36" name="Group 25">
            <a:extLst>
              <a:ext uri="{FF2B5EF4-FFF2-40B4-BE49-F238E27FC236}">
                <a16:creationId xmlns:a16="http://schemas.microsoft.com/office/drawing/2014/main" id="{4A0CBEFC-4536-44E0-8A59-575D737434D9}"/>
              </a:ext>
            </a:extLst>
          </p:cNvPr>
          <p:cNvGrpSpPr/>
          <p:nvPr/>
        </p:nvGrpSpPr>
        <p:grpSpPr>
          <a:xfrm>
            <a:off x="7151026" y="1221265"/>
            <a:ext cx="508094" cy="471103"/>
            <a:chOff x="6738938" y="1687513"/>
            <a:chExt cx="936625" cy="820737"/>
          </a:xfrm>
          <a:solidFill>
            <a:sysClr val="window" lastClr="FFFFFF">
              <a:lumMod val="85000"/>
            </a:sysClr>
          </a:solidFill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7BD520E9-192E-4979-A4AB-21EE27D46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1688" y="1998663"/>
              <a:ext cx="523875" cy="509587"/>
            </a:xfrm>
            <a:custGeom>
              <a:avLst/>
              <a:gdLst/>
              <a:ahLst/>
              <a:cxnLst>
                <a:cxn ang="0">
                  <a:pos x="69" y="109"/>
                </a:cxn>
                <a:cxn ang="0">
                  <a:pos x="27" y="67"/>
                </a:cxn>
                <a:cxn ang="0">
                  <a:pos x="69" y="25"/>
                </a:cxn>
                <a:cxn ang="0">
                  <a:pos x="112" y="67"/>
                </a:cxn>
                <a:cxn ang="0">
                  <a:pos x="69" y="109"/>
                </a:cxn>
                <a:cxn ang="0">
                  <a:pos x="119" y="99"/>
                </a:cxn>
                <a:cxn ang="0">
                  <a:pos x="127" y="79"/>
                </a:cxn>
                <a:cxn ang="0">
                  <a:pos x="138" y="79"/>
                </a:cxn>
                <a:cxn ang="0">
                  <a:pos x="138" y="55"/>
                </a:cxn>
                <a:cxn ang="0">
                  <a:pos x="128" y="55"/>
                </a:cxn>
                <a:cxn ang="0">
                  <a:pos x="119" y="34"/>
                </a:cxn>
                <a:cxn ang="0">
                  <a:pos x="127" y="27"/>
                </a:cxn>
                <a:cxn ang="0">
                  <a:pos x="109" y="9"/>
                </a:cxn>
                <a:cxn ang="0">
                  <a:pos x="102" y="17"/>
                </a:cxn>
                <a:cxn ang="0">
                  <a:pos x="81" y="9"/>
                </a:cxn>
                <a:cxn ang="0">
                  <a:pos x="81" y="0"/>
                </a:cxn>
                <a:cxn ang="0">
                  <a:pos x="56" y="0"/>
                </a:cxn>
                <a:cxn ang="0">
                  <a:pos x="56" y="9"/>
                </a:cxn>
                <a:cxn ang="0">
                  <a:pos x="37" y="17"/>
                </a:cxn>
                <a:cxn ang="0">
                  <a:pos x="29" y="9"/>
                </a:cxn>
                <a:cxn ang="0">
                  <a:pos x="11" y="26"/>
                </a:cxn>
                <a:cxn ang="0">
                  <a:pos x="20" y="35"/>
                </a:cxn>
                <a:cxn ang="0">
                  <a:pos x="11" y="55"/>
                </a:cxn>
                <a:cxn ang="0">
                  <a:pos x="0" y="55"/>
                </a:cxn>
                <a:cxn ang="0">
                  <a:pos x="0" y="79"/>
                </a:cxn>
                <a:cxn ang="0">
                  <a:pos x="11" y="79"/>
                </a:cxn>
                <a:cxn ang="0">
                  <a:pos x="20" y="99"/>
                </a:cxn>
                <a:cxn ang="0">
                  <a:pos x="12" y="107"/>
                </a:cxn>
                <a:cxn ang="0">
                  <a:pos x="29" y="124"/>
                </a:cxn>
                <a:cxn ang="0">
                  <a:pos x="37" y="116"/>
                </a:cxn>
                <a:cxn ang="0">
                  <a:pos x="56" y="124"/>
                </a:cxn>
                <a:cxn ang="0">
                  <a:pos x="56" y="134"/>
                </a:cxn>
                <a:cxn ang="0">
                  <a:pos x="81" y="134"/>
                </a:cxn>
                <a:cxn ang="0">
                  <a:pos x="81" y="125"/>
                </a:cxn>
                <a:cxn ang="0">
                  <a:pos x="101" y="116"/>
                </a:cxn>
                <a:cxn ang="0">
                  <a:pos x="109" y="124"/>
                </a:cxn>
                <a:cxn ang="0">
                  <a:pos x="126" y="107"/>
                </a:cxn>
                <a:cxn ang="0">
                  <a:pos x="119" y="99"/>
                </a:cxn>
              </a:cxnLst>
              <a:rect l="0" t="0" r="r" b="b"/>
              <a:pathLst>
                <a:path w="138" h="134">
                  <a:moveTo>
                    <a:pt x="69" y="109"/>
                  </a:moveTo>
                  <a:cubicBezTo>
                    <a:pt x="46" y="109"/>
                    <a:pt x="27" y="90"/>
                    <a:pt x="27" y="67"/>
                  </a:cubicBezTo>
                  <a:cubicBezTo>
                    <a:pt x="27" y="44"/>
                    <a:pt x="46" y="25"/>
                    <a:pt x="69" y="25"/>
                  </a:cubicBezTo>
                  <a:cubicBezTo>
                    <a:pt x="93" y="25"/>
                    <a:pt x="112" y="44"/>
                    <a:pt x="112" y="67"/>
                  </a:cubicBezTo>
                  <a:cubicBezTo>
                    <a:pt x="112" y="90"/>
                    <a:pt x="93" y="109"/>
                    <a:pt x="69" y="109"/>
                  </a:cubicBezTo>
                  <a:close/>
                  <a:moveTo>
                    <a:pt x="119" y="99"/>
                  </a:moveTo>
                  <a:cubicBezTo>
                    <a:pt x="123" y="93"/>
                    <a:pt x="126" y="87"/>
                    <a:pt x="127" y="79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6" y="48"/>
                    <a:pt x="123" y="41"/>
                    <a:pt x="119" y="34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95" y="13"/>
                    <a:pt x="88" y="10"/>
                    <a:pt x="81" y="9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9" y="11"/>
                    <a:pt x="43" y="14"/>
                    <a:pt x="37" y="17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41"/>
                    <a:pt x="13" y="48"/>
                    <a:pt x="1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3" y="87"/>
                    <a:pt x="16" y="93"/>
                    <a:pt x="20" y="99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43" y="120"/>
                    <a:pt x="49" y="123"/>
                    <a:pt x="56" y="12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8" y="123"/>
                    <a:pt x="95" y="120"/>
                    <a:pt x="101" y="116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19" y="99"/>
                    <a:pt x="119" y="99"/>
                    <a:pt x="119" y="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AF60D65D-6DD7-4D89-AD2F-29CE35DDB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976" y="2132013"/>
              <a:ext cx="242888" cy="242887"/>
            </a:xfrm>
            <a:custGeom>
              <a:avLst/>
              <a:gdLst/>
              <a:ahLst/>
              <a:cxnLst>
                <a:cxn ang="0">
                  <a:pos x="48" y="24"/>
                </a:cxn>
                <a:cxn ang="0">
                  <a:pos x="39" y="23"/>
                </a:cxn>
                <a:cxn ang="0">
                  <a:pos x="39" y="23"/>
                </a:cxn>
                <a:cxn ang="0">
                  <a:pos x="35" y="15"/>
                </a:cxn>
                <a:cxn ang="0">
                  <a:pos x="32" y="13"/>
                </a:cxn>
                <a:cxn ang="0">
                  <a:pos x="29" y="15"/>
                </a:cxn>
                <a:cxn ang="0">
                  <a:pos x="25" y="23"/>
                </a:cxn>
                <a:cxn ang="0">
                  <a:pos x="25" y="23"/>
                </a:cxn>
                <a:cxn ang="0">
                  <a:pos x="16" y="24"/>
                </a:cxn>
                <a:cxn ang="0">
                  <a:pos x="14" y="26"/>
                </a:cxn>
                <a:cxn ang="0">
                  <a:pos x="14" y="29"/>
                </a:cxn>
                <a:cxn ang="0">
                  <a:pos x="21" y="36"/>
                </a:cxn>
                <a:cxn ang="0">
                  <a:pos x="21" y="36"/>
                </a:cxn>
                <a:cxn ang="0">
                  <a:pos x="20" y="45"/>
                </a:cxn>
                <a:cxn ang="0">
                  <a:pos x="20" y="47"/>
                </a:cxn>
                <a:cxn ang="0">
                  <a:pos x="24" y="48"/>
                </a:cxn>
                <a:cxn ang="0">
                  <a:pos x="32" y="44"/>
                </a:cxn>
                <a:cxn ang="0">
                  <a:pos x="31" y="43"/>
                </a:cxn>
                <a:cxn ang="0">
                  <a:pos x="32" y="44"/>
                </a:cxn>
                <a:cxn ang="0">
                  <a:pos x="40" y="48"/>
                </a:cxn>
                <a:cxn ang="0">
                  <a:pos x="42" y="48"/>
                </a:cxn>
                <a:cxn ang="0">
                  <a:pos x="44" y="47"/>
                </a:cxn>
                <a:cxn ang="0">
                  <a:pos x="44" y="45"/>
                </a:cxn>
                <a:cxn ang="0">
                  <a:pos x="43" y="36"/>
                </a:cxn>
                <a:cxn ang="0">
                  <a:pos x="43" y="36"/>
                </a:cxn>
                <a:cxn ang="0">
                  <a:pos x="50" y="29"/>
                </a:cxn>
                <a:cxn ang="0">
                  <a:pos x="50" y="26"/>
                </a:cxn>
                <a:cxn ang="0">
                  <a:pos x="48" y="24"/>
                </a:cxn>
                <a:cxn ang="0">
                  <a:pos x="48" y="27"/>
                </a:cxn>
                <a:cxn ang="0">
                  <a:pos x="41" y="34"/>
                </a:cxn>
                <a:cxn ang="0">
                  <a:pos x="40" y="36"/>
                </a:cxn>
                <a:cxn ang="0">
                  <a:pos x="42" y="46"/>
                </a:cxn>
                <a:cxn ang="0">
                  <a:pos x="42" y="46"/>
                </a:cxn>
                <a:cxn ang="0">
                  <a:pos x="33" y="41"/>
                </a:cxn>
                <a:cxn ang="0">
                  <a:pos x="32" y="41"/>
                </a:cxn>
                <a:cxn ang="0">
                  <a:pos x="31" y="41"/>
                </a:cxn>
                <a:cxn ang="0">
                  <a:pos x="22" y="46"/>
                </a:cxn>
                <a:cxn ang="0">
                  <a:pos x="22" y="45"/>
                </a:cxn>
                <a:cxn ang="0">
                  <a:pos x="24" y="36"/>
                </a:cxn>
                <a:cxn ang="0">
                  <a:pos x="23" y="34"/>
                </a:cxn>
                <a:cxn ang="0">
                  <a:pos x="16" y="27"/>
                </a:cxn>
                <a:cxn ang="0">
                  <a:pos x="16" y="27"/>
                </a:cxn>
                <a:cxn ang="0">
                  <a:pos x="16" y="27"/>
                </a:cxn>
                <a:cxn ang="0">
                  <a:pos x="26" y="26"/>
                </a:cxn>
                <a:cxn ang="0">
                  <a:pos x="28" y="2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24"/>
                </a:cxn>
                <a:cxn ang="0">
                  <a:pos x="38" y="26"/>
                </a:cxn>
                <a:cxn ang="0">
                  <a:pos x="48" y="27"/>
                </a:cxn>
                <a:cxn ang="0">
                  <a:pos x="48" y="27"/>
                </a:cxn>
                <a:cxn ang="0">
                  <a:pos x="48" y="27"/>
                </a:cxn>
                <a:cxn ang="0">
                  <a:pos x="32" y="0"/>
                </a:cxn>
                <a:cxn ang="0">
                  <a:pos x="0" y="32"/>
                </a:cxn>
                <a:cxn ang="0">
                  <a:pos x="32" y="64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58"/>
                </a:cxn>
                <a:cxn ang="0">
                  <a:pos x="6" y="32"/>
                </a:cxn>
                <a:cxn ang="0">
                  <a:pos x="32" y="5"/>
                </a:cxn>
                <a:cxn ang="0">
                  <a:pos x="58" y="32"/>
                </a:cxn>
                <a:cxn ang="0">
                  <a:pos x="32" y="58"/>
                </a:cxn>
              </a:cxnLst>
              <a:rect l="0" t="0" r="r" b="b"/>
              <a:pathLst>
                <a:path w="64" h="64">
                  <a:moveTo>
                    <a:pt x="48" y="24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4"/>
                    <a:pt x="33" y="13"/>
                    <a:pt x="32" y="13"/>
                  </a:cubicBezTo>
                  <a:cubicBezTo>
                    <a:pt x="31" y="13"/>
                    <a:pt x="30" y="14"/>
                    <a:pt x="29" y="15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5"/>
                    <a:pt x="14" y="25"/>
                    <a:pt x="14" y="26"/>
                  </a:cubicBezTo>
                  <a:cubicBezTo>
                    <a:pt x="13" y="27"/>
                    <a:pt x="14" y="29"/>
                    <a:pt x="14" y="2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20" y="47"/>
                    <a:pt x="20" y="47"/>
                  </a:cubicBezTo>
                  <a:cubicBezTo>
                    <a:pt x="21" y="48"/>
                    <a:pt x="23" y="49"/>
                    <a:pt x="24" y="4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2" y="48"/>
                    <a:pt x="43" y="48"/>
                    <a:pt x="44" y="47"/>
                  </a:cubicBezTo>
                  <a:cubicBezTo>
                    <a:pt x="44" y="47"/>
                    <a:pt x="45" y="46"/>
                    <a:pt x="44" y="45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1" y="27"/>
                    <a:pt x="50" y="26"/>
                  </a:cubicBezTo>
                  <a:cubicBezTo>
                    <a:pt x="50" y="25"/>
                    <a:pt x="49" y="25"/>
                    <a:pt x="48" y="24"/>
                  </a:cubicBezTo>
                  <a:close/>
                  <a:moveTo>
                    <a:pt x="48" y="27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0" y="34"/>
                    <a:pt x="40" y="35"/>
                    <a:pt x="40" y="3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2" y="41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5"/>
                    <a:pt x="24" y="34"/>
                    <a:pt x="23" y="34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7" y="26"/>
                    <a:pt x="27" y="25"/>
                    <a:pt x="28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5"/>
                    <a:pt x="37" y="26"/>
                    <a:pt x="38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lose/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58"/>
                  </a:moveTo>
                  <a:cubicBezTo>
                    <a:pt x="17" y="58"/>
                    <a:pt x="6" y="46"/>
                    <a:pt x="6" y="32"/>
                  </a:cubicBezTo>
                  <a:cubicBezTo>
                    <a:pt x="6" y="17"/>
                    <a:pt x="17" y="5"/>
                    <a:pt x="32" y="5"/>
                  </a:cubicBezTo>
                  <a:cubicBezTo>
                    <a:pt x="47" y="5"/>
                    <a:pt x="58" y="17"/>
                    <a:pt x="58" y="32"/>
                  </a:cubicBezTo>
                  <a:cubicBezTo>
                    <a:pt x="58" y="46"/>
                    <a:pt x="47" y="58"/>
                    <a:pt x="32" y="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7C8FDED-B31F-4614-A1EA-E1F94177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4513" y="1687513"/>
              <a:ext cx="292100" cy="346075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4" y="58"/>
                </a:cxn>
                <a:cxn ang="0">
                  <a:pos x="38" y="91"/>
                </a:cxn>
                <a:cxn ang="0">
                  <a:pos x="73" y="58"/>
                </a:cxn>
                <a:cxn ang="0">
                  <a:pos x="77" y="52"/>
                </a:cxn>
                <a:cxn ang="0">
                  <a:pos x="75" y="46"/>
                </a:cxn>
                <a:cxn ang="0">
                  <a:pos x="76" y="44"/>
                </a:cxn>
                <a:cxn ang="0">
                  <a:pos x="76" y="41"/>
                </a:cxn>
                <a:cxn ang="0">
                  <a:pos x="40" y="0"/>
                </a:cxn>
                <a:cxn ang="0">
                  <a:pos x="1" y="40"/>
                </a:cxn>
                <a:cxn ang="0">
                  <a:pos x="1" y="43"/>
                </a:cxn>
                <a:cxn ang="0">
                  <a:pos x="2" y="46"/>
                </a:cxn>
                <a:cxn ang="0">
                  <a:pos x="0" y="52"/>
                </a:cxn>
                <a:cxn ang="0">
                  <a:pos x="5" y="42"/>
                </a:cxn>
                <a:cxn ang="0">
                  <a:pos x="32" y="38"/>
                </a:cxn>
                <a:cxn ang="0">
                  <a:pos x="48" y="31"/>
                </a:cxn>
                <a:cxn ang="0">
                  <a:pos x="60" y="38"/>
                </a:cxn>
                <a:cxn ang="0">
                  <a:pos x="71" y="42"/>
                </a:cxn>
                <a:cxn ang="0">
                  <a:pos x="70" y="50"/>
                </a:cxn>
                <a:cxn ang="0">
                  <a:pos x="70" y="51"/>
                </a:cxn>
                <a:cxn ang="0">
                  <a:pos x="70" y="53"/>
                </a:cxn>
                <a:cxn ang="0">
                  <a:pos x="69" y="58"/>
                </a:cxn>
                <a:cxn ang="0">
                  <a:pos x="38" y="88"/>
                </a:cxn>
                <a:cxn ang="0">
                  <a:pos x="9" y="61"/>
                </a:cxn>
                <a:cxn ang="0">
                  <a:pos x="5" y="42"/>
                </a:cxn>
              </a:cxnLst>
              <a:rect l="0" t="0" r="r" b="b"/>
              <a:pathLst>
                <a:path w="77" h="91">
                  <a:moveTo>
                    <a:pt x="0" y="52"/>
                  </a:moveTo>
                  <a:cubicBezTo>
                    <a:pt x="1" y="55"/>
                    <a:pt x="3" y="57"/>
                    <a:pt x="4" y="58"/>
                  </a:cubicBezTo>
                  <a:cubicBezTo>
                    <a:pt x="10" y="77"/>
                    <a:pt x="24" y="91"/>
                    <a:pt x="38" y="91"/>
                  </a:cubicBezTo>
                  <a:cubicBezTo>
                    <a:pt x="54" y="91"/>
                    <a:pt x="67" y="78"/>
                    <a:pt x="73" y="58"/>
                  </a:cubicBezTo>
                  <a:cubicBezTo>
                    <a:pt x="75" y="57"/>
                    <a:pt x="76" y="55"/>
                    <a:pt x="77" y="52"/>
                  </a:cubicBezTo>
                  <a:cubicBezTo>
                    <a:pt x="77" y="50"/>
                    <a:pt x="77" y="47"/>
                    <a:pt x="75" y="46"/>
                  </a:cubicBezTo>
                  <a:cubicBezTo>
                    <a:pt x="75" y="46"/>
                    <a:pt x="75" y="45"/>
                    <a:pt x="76" y="44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7" y="23"/>
                    <a:pt x="69" y="0"/>
                    <a:pt x="40" y="0"/>
                  </a:cubicBezTo>
                  <a:cubicBezTo>
                    <a:pt x="11" y="0"/>
                    <a:pt x="0" y="19"/>
                    <a:pt x="1" y="40"/>
                  </a:cubicBezTo>
                  <a:cubicBezTo>
                    <a:pt x="1" y="41"/>
                    <a:pt x="1" y="42"/>
                    <a:pt x="1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0" y="47"/>
                    <a:pt x="0" y="50"/>
                    <a:pt x="0" y="52"/>
                  </a:cubicBezTo>
                  <a:close/>
                  <a:moveTo>
                    <a:pt x="5" y="42"/>
                  </a:moveTo>
                  <a:cubicBezTo>
                    <a:pt x="11" y="44"/>
                    <a:pt x="24" y="43"/>
                    <a:pt x="32" y="38"/>
                  </a:cubicBezTo>
                  <a:cubicBezTo>
                    <a:pt x="39" y="34"/>
                    <a:pt x="48" y="31"/>
                    <a:pt x="48" y="31"/>
                  </a:cubicBezTo>
                  <a:cubicBezTo>
                    <a:pt x="48" y="31"/>
                    <a:pt x="50" y="34"/>
                    <a:pt x="60" y="38"/>
                  </a:cubicBezTo>
                  <a:cubicBezTo>
                    <a:pt x="64" y="40"/>
                    <a:pt x="68" y="41"/>
                    <a:pt x="71" y="42"/>
                  </a:cubicBezTo>
                  <a:cubicBezTo>
                    <a:pt x="71" y="42"/>
                    <a:pt x="71" y="46"/>
                    <a:pt x="70" y="50"/>
                  </a:cubicBezTo>
                  <a:cubicBezTo>
                    <a:pt x="70" y="50"/>
                    <a:pt x="70" y="51"/>
                    <a:pt x="70" y="51"/>
                  </a:cubicBezTo>
                  <a:cubicBezTo>
                    <a:pt x="70" y="52"/>
                    <a:pt x="70" y="53"/>
                    <a:pt x="70" y="53"/>
                  </a:cubicBezTo>
                  <a:cubicBezTo>
                    <a:pt x="70" y="55"/>
                    <a:pt x="69" y="57"/>
                    <a:pt x="69" y="58"/>
                  </a:cubicBezTo>
                  <a:cubicBezTo>
                    <a:pt x="64" y="76"/>
                    <a:pt x="52" y="88"/>
                    <a:pt x="38" y="88"/>
                  </a:cubicBezTo>
                  <a:cubicBezTo>
                    <a:pt x="27" y="88"/>
                    <a:pt x="15" y="77"/>
                    <a:pt x="9" y="61"/>
                  </a:cubicBezTo>
                  <a:cubicBezTo>
                    <a:pt x="9" y="56"/>
                    <a:pt x="5" y="42"/>
                    <a:pt x="5" y="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0FEA277-83FA-4AC6-9351-A65D04D7B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8938" y="2014537"/>
              <a:ext cx="461964" cy="379413"/>
            </a:xfrm>
            <a:custGeom>
              <a:avLst/>
              <a:gdLst/>
              <a:ahLst/>
              <a:cxnLst>
                <a:cxn ang="0">
                  <a:pos x="119" y="94"/>
                </a:cxn>
                <a:cxn ang="0">
                  <a:pos x="116" y="89"/>
                </a:cxn>
                <a:cxn ang="0">
                  <a:pos x="81" y="93"/>
                </a:cxn>
                <a:cxn ang="0">
                  <a:pos x="81" y="93"/>
                </a:cxn>
                <a:cxn ang="0">
                  <a:pos x="87" y="88"/>
                </a:cxn>
                <a:cxn ang="0">
                  <a:pos x="83" y="23"/>
                </a:cxn>
                <a:cxn ang="0">
                  <a:pos x="80" y="24"/>
                </a:cxn>
                <a:cxn ang="0">
                  <a:pos x="78" y="23"/>
                </a:cxn>
                <a:cxn ang="0">
                  <a:pos x="73" y="87"/>
                </a:cxn>
                <a:cxn ang="0">
                  <a:pos x="80" y="93"/>
                </a:cxn>
                <a:cxn ang="0">
                  <a:pos x="80" y="93"/>
                </a:cxn>
                <a:cxn ang="0">
                  <a:pos x="37" y="85"/>
                </a:cxn>
                <a:cxn ang="0">
                  <a:pos x="35" y="84"/>
                </a:cxn>
                <a:cxn ang="0">
                  <a:pos x="34" y="84"/>
                </a:cxn>
                <a:cxn ang="0">
                  <a:pos x="31" y="84"/>
                </a:cxn>
                <a:cxn ang="0">
                  <a:pos x="9" y="76"/>
                </a:cxn>
                <a:cxn ang="0">
                  <a:pos x="62" y="10"/>
                </a:cxn>
                <a:cxn ang="0">
                  <a:pos x="67" y="27"/>
                </a:cxn>
                <a:cxn ang="0">
                  <a:pos x="74" y="16"/>
                </a:cxn>
                <a:cxn ang="0">
                  <a:pos x="80" y="23"/>
                </a:cxn>
                <a:cxn ang="0">
                  <a:pos x="87" y="16"/>
                </a:cxn>
                <a:cxn ang="0">
                  <a:pos x="93" y="27"/>
                </a:cxn>
                <a:cxn ang="0">
                  <a:pos x="99" y="11"/>
                </a:cxn>
                <a:cxn ang="0">
                  <a:pos x="115" y="17"/>
                </a:cxn>
                <a:cxn ang="0">
                  <a:pos x="122" y="9"/>
                </a:cxn>
                <a:cxn ang="0">
                  <a:pos x="99" y="0"/>
                </a:cxn>
                <a:cxn ang="0">
                  <a:pos x="93" y="9"/>
                </a:cxn>
                <a:cxn ang="0">
                  <a:pos x="93" y="9"/>
                </a:cxn>
                <a:cxn ang="0">
                  <a:pos x="91" y="13"/>
                </a:cxn>
                <a:cxn ang="0">
                  <a:pos x="84" y="8"/>
                </a:cxn>
                <a:cxn ang="0">
                  <a:pos x="78" y="8"/>
                </a:cxn>
                <a:cxn ang="0">
                  <a:pos x="70" y="13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2" y="1"/>
                </a:cxn>
                <a:cxn ang="0">
                  <a:pos x="17" y="29"/>
                </a:cxn>
                <a:cxn ang="0">
                  <a:pos x="0" y="77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31" y="92"/>
                </a:cxn>
                <a:cxn ang="0">
                  <a:pos x="33" y="92"/>
                </a:cxn>
                <a:cxn ang="0">
                  <a:pos x="58" y="100"/>
                </a:cxn>
                <a:cxn ang="0">
                  <a:pos x="103" y="100"/>
                </a:cxn>
                <a:cxn ang="0">
                  <a:pos x="114" y="98"/>
                </a:cxn>
                <a:cxn ang="0">
                  <a:pos x="119" y="94"/>
                </a:cxn>
                <a:cxn ang="0">
                  <a:pos x="78" y="10"/>
                </a:cxn>
                <a:cxn ang="0">
                  <a:pos x="78" y="10"/>
                </a:cxn>
                <a:cxn ang="0">
                  <a:pos x="78" y="10"/>
                </a:cxn>
              </a:cxnLst>
              <a:rect l="0" t="0" r="r" b="b"/>
              <a:pathLst>
                <a:path w="122" h="100">
                  <a:moveTo>
                    <a:pt x="119" y="94"/>
                  </a:moveTo>
                  <a:cubicBezTo>
                    <a:pt x="118" y="92"/>
                    <a:pt x="117" y="91"/>
                    <a:pt x="116" y="89"/>
                  </a:cubicBezTo>
                  <a:cubicBezTo>
                    <a:pt x="107" y="92"/>
                    <a:pt x="93" y="93"/>
                    <a:pt x="81" y="93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4"/>
                    <a:pt x="81" y="24"/>
                    <a:pt x="80" y="24"/>
                  </a:cubicBezTo>
                  <a:cubicBezTo>
                    <a:pt x="80" y="24"/>
                    <a:pt x="79" y="24"/>
                    <a:pt x="78" y="23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63" y="93"/>
                    <a:pt x="43" y="91"/>
                    <a:pt x="37" y="85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2" y="84"/>
                    <a:pt x="31" y="84"/>
                  </a:cubicBezTo>
                  <a:cubicBezTo>
                    <a:pt x="25" y="84"/>
                    <a:pt x="15" y="83"/>
                    <a:pt x="9" y="76"/>
                  </a:cubicBezTo>
                  <a:cubicBezTo>
                    <a:pt x="9" y="59"/>
                    <a:pt x="22" y="21"/>
                    <a:pt x="62" y="1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9"/>
                    <a:pt x="79" y="23"/>
                    <a:pt x="80" y="23"/>
                  </a:cubicBezTo>
                  <a:cubicBezTo>
                    <a:pt x="82" y="23"/>
                    <a:pt x="85" y="19"/>
                    <a:pt x="87" y="1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5" y="12"/>
                    <a:pt x="110" y="14"/>
                    <a:pt x="115" y="17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16" y="6"/>
                    <a:pt x="108" y="2"/>
                    <a:pt x="99" y="0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38" y="5"/>
                    <a:pt x="26" y="17"/>
                    <a:pt x="17" y="29"/>
                  </a:cubicBezTo>
                  <a:cubicBezTo>
                    <a:pt x="5" y="45"/>
                    <a:pt x="0" y="64"/>
                    <a:pt x="0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0" y="91"/>
                    <a:pt x="23" y="92"/>
                    <a:pt x="31" y="92"/>
                  </a:cubicBezTo>
                  <a:cubicBezTo>
                    <a:pt x="31" y="92"/>
                    <a:pt x="32" y="92"/>
                    <a:pt x="33" y="92"/>
                  </a:cubicBezTo>
                  <a:cubicBezTo>
                    <a:pt x="38" y="97"/>
                    <a:pt x="48" y="99"/>
                    <a:pt x="58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7" y="100"/>
                    <a:pt x="110" y="99"/>
                    <a:pt x="114" y="98"/>
                  </a:cubicBezTo>
                  <a:lnTo>
                    <a:pt x="119" y="94"/>
                  </a:ln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BF1AC59-7C40-4D42-9510-4B9AC94EFABA}"/>
              </a:ext>
            </a:extLst>
          </p:cNvPr>
          <p:cNvSpPr/>
          <p:nvPr/>
        </p:nvSpPr>
        <p:spPr>
          <a:xfrm>
            <a:off x="2194403" y="2352652"/>
            <a:ext cx="1044946" cy="55648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Audience Targeting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AEEEF1-7965-4AD8-9695-0F4EBA8D41CB}"/>
              </a:ext>
            </a:extLst>
          </p:cNvPr>
          <p:cNvSpPr/>
          <p:nvPr/>
        </p:nvSpPr>
        <p:spPr>
          <a:xfrm>
            <a:off x="3321266" y="2352651"/>
            <a:ext cx="1036341" cy="64877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Ad/purchase attribution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8421E1-140D-40E0-BFAD-9D09E8B93E95}"/>
              </a:ext>
            </a:extLst>
          </p:cNvPr>
          <p:cNvSpPr/>
          <p:nvPr/>
        </p:nvSpPr>
        <p:spPr>
          <a:xfrm>
            <a:off x="3326614" y="3085481"/>
            <a:ext cx="1027724" cy="63415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Viewership Forecasting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E29D7E-F6D0-4555-93C5-ECAAD6F022CA}"/>
              </a:ext>
            </a:extLst>
          </p:cNvPr>
          <p:cNvSpPr/>
          <p:nvPr/>
        </p:nvSpPr>
        <p:spPr>
          <a:xfrm>
            <a:off x="2194403" y="3808452"/>
            <a:ext cx="1054744" cy="63415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Spot Recommendations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7BA896-9969-40D8-8C58-606F636F7EDA}"/>
              </a:ext>
            </a:extLst>
          </p:cNvPr>
          <p:cNvSpPr/>
          <p:nvPr/>
        </p:nvSpPr>
        <p:spPr>
          <a:xfrm>
            <a:off x="3326614" y="3808452"/>
            <a:ext cx="1027724" cy="63415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A/ B testing scenarios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F603AB-AE4A-4620-8CEE-22F1799F1D65}"/>
              </a:ext>
            </a:extLst>
          </p:cNvPr>
          <p:cNvSpPr/>
          <p:nvPr/>
        </p:nvSpPr>
        <p:spPr>
          <a:xfrm>
            <a:off x="4651188" y="2352651"/>
            <a:ext cx="1036341" cy="385326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Audience Intelligence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847765-C43F-4D62-B589-AD9E4A179EF9}"/>
              </a:ext>
            </a:extLst>
          </p:cNvPr>
          <p:cNvSpPr/>
          <p:nvPr/>
        </p:nvSpPr>
        <p:spPr>
          <a:xfrm>
            <a:off x="2194403" y="3010071"/>
            <a:ext cx="1054744" cy="721438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Audience Exposure &amp; Retention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B0A5EE-97DA-4CD4-AC91-18A7048DF186}"/>
              </a:ext>
            </a:extLst>
          </p:cNvPr>
          <p:cNvSpPr/>
          <p:nvPr/>
        </p:nvSpPr>
        <p:spPr>
          <a:xfrm>
            <a:off x="9705919" y="3316752"/>
            <a:ext cx="1044946" cy="112585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 Automation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E45CA9-BB42-4E09-BFBE-5DC0E505B64D}"/>
              </a:ext>
            </a:extLst>
          </p:cNvPr>
          <p:cNvSpPr/>
          <p:nvPr/>
        </p:nvSpPr>
        <p:spPr>
          <a:xfrm>
            <a:off x="10813476" y="2352651"/>
            <a:ext cx="1044946" cy="1139475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 Ranking predictions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F4B91A-D095-4429-B72B-EBAD0799AEDD}"/>
              </a:ext>
            </a:extLst>
          </p:cNvPr>
          <p:cNvSpPr/>
          <p:nvPr/>
        </p:nvSpPr>
        <p:spPr>
          <a:xfrm>
            <a:off x="10803678" y="3604095"/>
            <a:ext cx="1054744" cy="838509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Recommen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-dation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F584BF-CED1-49E6-B6DB-B6C0A9BEDC4D}"/>
              </a:ext>
            </a:extLst>
          </p:cNvPr>
          <p:cNvSpPr/>
          <p:nvPr/>
        </p:nvSpPr>
        <p:spPr>
          <a:xfrm>
            <a:off x="9696121" y="2352651"/>
            <a:ext cx="1054744" cy="865044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Content Intelligence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3A556D-7CE1-483F-85B7-312E2CD939A0}"/>
              </a:ext>
            </a:extLst>
          </p:cNvPr>
          <p:cNvSpPr/>
          <p:nvPr/>
        </p:nvSpPr>
        <p:spPr>
          <a:xfrm>
            <a:off x="7097386" y="2352651"/>
            <a:ext cx="1122372" cy="867397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lIns="91440" rIns="914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 Performance Monitoring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FF6B34-42F6-432B-8093-56E11092A420}"/>
              </a:ext>
            </a:extLst>
          </p:cNvPr>
          <p:cNvSpPr/>
          <p:nvPr/>
        </p:nvSpPr>
        <p:spPr>
          <a:xfrm>
            <a:off x="7097386" y="3293928"/>
            <a:ext cx="1106030" cy="556286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Capacity Planning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A0686C4-5C91-4381-9350-2B13A2F6496D}"/>
              </a:ext>
            </a:extLst>
          </p:cNvPr>
          <p:cNvSpPr/>
          <p:nvPr/>
        </p:nvSpPr>
        <p:spPr>
          <a:xfrm>
            <a:off x="8300297" y="2352650"/>
            <a:ext cx="1054744" cy="873243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 of platform performance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A5CF3E-EFAA-4B3A-997B-CDE162C17621}"/>
              </a:ext>
            </a:extLst>
          </p:cNvPr>
          <p:cNvSpPr/>
          <p:nvPr/>
        </p:nvSpPr>
        <p:spPr>
          <a:xfrm>
            <a:off x="8300297" y="3292166"/>
            <a:ext cx="1054744" cy="1150438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Quality of Experience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1F3C25-40AC-476D-9B99-6CF6B42514D4}"/>
              </a:ext>
            </a:extLst>
          </p:cNvPr>
          <p:cNvSpPr/>
          <p:nvPr/>
        </p:nvSpPr>
        <p:spPr>
          <a:xfrm>
            <a:off x="7097386" y="3950757"/>
            <a:ext cx="1115155" cy="491847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 QA/QC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149DF1-BD90-4A7C-8E7A-16D5E85270E9}"/>
              </a:ext>
            </a:extLst>
          </p:cNvPr>
          <p:cNvSpPr/>
          <p:nvPr/>
        </p:nvSpPr>
        <p:spPr>
          <a:xfrm>
            <a:off x="5769391" y="3477779"/>
            <a:ext cx="1036341" cy="964825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Peak usage and demand forecasting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6597E2-570A-4264-85D0-0100CEF79B12}"/>
              </a:ext>
            </a:extLst>
          </p:cNvPr>
          <p:cNvSpPr/>
          <p:nvPr/>
        </p:nvSpPr>
        <p:spPr>
          <a:xfrm>
            <a:off x="5762114" y="2352651"/>
            <a:ext cx="1036341" cy="1018554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Digital ad operations and campaign analysis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780A55-F706-4276-AA72-99A5B65CD3C7}"/>
              </a:ext>
            </a:extLst>
          </p:cNvPr>
          <p:cNvSpPr/>
          <p:nvPr/>
        </p:nvSpPr>
        <p:spPr>
          <a:xfrm>
            <a:off x="4651187" y="2848640"/>
            <a:ext cx="1036341" cy="556286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Game monetization analytics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551352-9595-491E-AF8D-EA7C8C7F9A3B}"/>
              </a:ext>
            </a:extLst>
          </p:cNvPr>
          <p:cNvSpPr/>
          <p:nvPr/>
        </p:nvSpPr>
        <p:spPr>
          <a:xfrm>
            <a:off x="4645294" y="3477779"/>
            <a:ext cx="1036341" cy="964825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Clickstream Analytics data platform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BAC3B82F-C570-49D9-9378-A54FEFED4144}"/>
              </a:ext>
            </a:extLst>
          </p:cNvPr>
          <p:cNvSpPr txBox="1">
            <a:spLocks/>
          </p:cNvSpPr>
          <p:nvPr/>
        </p:nvSpPr>
        <p:spPr bwMode="auto">
          <a:xfrm>
            <a:off x="211733" y="4526993"/>
            <a:ext cx="1800849" cy="2035768"/>
          </a:xfrm>
          <a:prstGeom prst="rect">
            <a:avLst/>
          </a:prstGeom>
          <a:solidFill>
            <a:srgbClr val="0070C0"/>
          </a:solidFill>
          <a:ln>
            <a:solidFill>
              <a:srgbClr val="F79646"/>
            </a:solidFill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TECHNOLOGIES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3392DE-D858-4DD8-AB8E-F5DAAA6AFD15}"/>
              </a:ext>
            </a:extLst>
          </p:cNvPr>
          <p:cNvGrpSpPr/>
          <p:nvPr/>
        </p:nvGrpSpPr>
        <p:grpSpPr>
          <a:xfrm>
            <a:off x="751070" y="4780202"/>
            <a:ext cx="638702" cy="716959"/>
            <a:chOff x="3984625" y="-820738"/>
            <a:chExt cx="1282700" cy="1439863"/>
          </a:xfrm>
          <a:solidFill>
            <a:sysClr val="window" lastClr="FFFFFF"/>
          </a:solidFill>
        </p:grpSpPr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139475F4-F36B-4C32-B1FA-48EE9E3E9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5" y="-820738"/>
              <a:ext cx="1282700" cy="1439863"/>
            </a:xfrm>
            <a:custGeom>
              <a:avLst/>
              <a:gdLst/>
              <a:ahLst/>
              <a:cxnLst>
                <a:cxn ang="0">
                  <a:pos x="35" y="332"/>
                </a:cxn>
                <a:cxn ang="0">
                  <a:pos x="74" y="281"/>
                </a:cxn>
                <a:cxn ang="0">
                  <a:pos x="59" y="227"/>
                </a:cxn>
                <a:cxn ang="0">
                  <a:pos x="0" y="202"/>
                </a:cxn>
                <a:cxn ang="0">
                  <a:pos x="0" y="227"/>
                </a:cxn>
                <a:cxn ang="0">
                  <a:pos x="86" y="126"/>
                </a:cxn>
                <a:cxn ang="0">
                  <a:pos x="23" y="118"/>
                </a:cxn>
                <a:cxn ang="0">
                  <a:pos x="86" y="126"/>
                </a:cxn>
                <a:cxn ang="0">
                  <a:pos x="118" y="23"/>
                </a:cxn>
                <a:cxn ang="0">
                  <a:pos x="126" y="85"/>
                </a:cxn>
                <a:cxn ang="0">
                  <a:pos x="227" y="0"/>
                </a:cxn>
                <a:cxn ang="0">
                  <a:pos x="202" y="0"/>
                </a:cxn>
                <a:cxn ang="0">
                  <a:pos x="227" y="58"/>
                </a:cxn>
                <a:cxn ang="0">
                  <a:pos x="332" y="35"/>
                </a:cxn>
                <a:cxn ang="0">
                  <a:pos x="282" y="73"/>
                </a:cxn>
                <a:cxn ang="0">
                  <a:pos x="332" y="35"/>
                </a:cxn>
                <a:cxn ang="0">
                  <a:pos x="394" y="96"/>
                </a:cxn>
                <a:cxn ang="0">
                  <a:pos x="356" y="147"/>
                </a:cxn>
                <a:cxn ang="0">
                  <a:pos x="169" y="421"/>
                </a:cxn>
                <a:cxn ang="0">
                  <a:pos x="259" y="443"/>
                </a:cxn>
                <a:cxn ang="0">
                  <a:pos x="169" y="421"/>
                </a:cxn>
                <a:cxn ang="0">
                  <a:pos x="89" y="218"/>
                </a:cxn>
                <a:cxn ang="0">
                  <a:pos x="114" y="295"/>
                </a:cxn>
                <a:cxn ang="0">
                  <a:pos x="164" y="384"/>
                </a:cxn>
                <a:cxn ang="0">
                  <a:pos x="168" y="409"/>
                </a:cxn>
                <a:cxn ang="0">
                  <a:pos x="273" y="396"/>
                </a:cxn>
                <a:cxn ang="0">
                  <a:pos x="302" y="309"/>
                </a:cxn>
                <a:cxn ang="0">
                  <a:pos x="339" y="218"/>
                </a:cxn>
                <a:cxn ang="0">
                  <a:pos x="214" y="88"/>
                </a:cxn>
                <a:cxn ang="0">
                  <a:pos x="282" y="291"/>
                </a:cxn>
                <a:cxn ang="0">
                  <a:pos x="240" y="377"/>
                </a:cxn>
                <a:cxn ang="0">
                  <a:pos x="147" y="292"/>
                </a:cxn>
                <a:cxn ang="0">
                  <a:pos x="136" y="279"/>
                </a:cxn>
                <a:cxn ang="0">
                  <a:pos x="214" y="116"/>
                </a:cxn>
                <a:cxn ang="0">
                  <a:pos x="311" y="218"/>
                </a:cxn>
                <a:cxn ang="0">
                  <a:pos x="343" y="303"/>
                </a:cxn>
                <a:cxn ang="0">
                  <a:pos x="407" y="311"/>
                </a:cxn>
                <a:cxn ang="0">
                  <a:pos x="343" y="303"/>
                </a:cxn>
                <a:cxn ang="0">
                  <a:pos x="370" y="202"/>
                </a:cxn>
                <a:cxn ang="0">
                  <a:pos x="429" y="227"/>
                </a:cxn>
                <a:cxn ang="0">
                  <a:pos x="429" y="202"/>
                </a:cxn>
                <a:cxn ang="0">
                  <a:pos x="184" y="466"/>
                </a:cxn>
                <a:cxn ang="0">
                  <a:pos x="213" y="482"/>
                </a:cxn>
                <a:cxn ang="0">
                  <a:pos x="244" y="466"/>
                </a:cxn>
                <a:cxn ang="0">
                  <a:pos x="260" y="454"/>
                </a:cxn>
                <a:cxn ang="0">
                  <a:pos x="176" y="463"/>
                </a:cxn>
              </a:cxnLst>
              <a:rect l="0" t="0" r="r" b="b"/>
              <a:pathLst>
                <a:path w="429" h="482">
                  <a:moveTo>
                    <a:pt x="23" y="311"/>
                  </a:moveTo>
                  <a:cubicBezTo>
                    <a:pt x="27" y="318"/>
                    <a:pt x="31" y="325"/>
                    <a:pt x="35" y="332"/>
                  </a:cubicBezTo>
                  <a:cubicBezTo>
                    <a:pt x="86" y="303"/>
                    <a:pt x="86" y="303"/>
                    <a:pt x="86" y="303"/>
                  </a:cubicBezTo>
                  <a:cubicBezTo>
                    <a:pt x="74" y="281"/>
                    <a:pt x="74" y="281"/>
                    <a:pt x="74" y="281"/>
                  </a:cubicBezTo>
                  <a:lnTo>
                    <a:pt x="23" y="311"/>
                  </a:lnTo>
                  <a:close/>
                  <a:moveTo>
                    <a:pt x="59" y="227"/>
                  </a:moveTo>
                  <a:cubicBezTo>
                    <a:pt x="59" y="202"/>
                    <a:pt x="59" y="202"/>
                    <a:pt x="5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6"/>
                    <a:pt x="0" y="210"/>
                    <a:pt x="0" y="214"/>
                  </a:cubicBezTo>
                  <a:cubicBezTo>
                    <a:pt x="0" y="218"/>
                    <a:pt x="0" y="222"/>
                    <a:pt x="0" y="227"/>
                  </a:cubicBezTo>
                  <a:lnTo>
                    <a:pt x="59" y="227"/>
                  </a:lnTo>
                  <a:close/>
                  <a:moveTo>
                    <a:pt x="86" y="126"/>
                  </a:moveTo>
                  <a:cubicBezTo>
                    <a:pt x="35" y="96"/>
                    <a:pt x="35" y="96"/>
                    <a:pt x="35" y="96"/>
                  </a:cubicBezTo>
                  <a:cubicBezTo>
                    <a:pt x="31" y="103"/>
                    <a:pt x="27" y="110"/>
                    <a:pt x="23" y="118"/>
                  </a:cubicBezTo>
                  <a:cubicBezTo>
                    <a:pt x="74" y="147"/>
                    <a:pt x="74" y="147"/>
                    <a:pt x="74" y="147"/>
                  </a:cubicBezTo>
                  <a:lnTo>
                    <a:pt x="86" y="126"/>
                  </a:lnTo>
                  <a:close/>
                  <a:moveTo>
                    <a:pt x="148" y="73"/>
                  </a:moveTo>
                  <a:cubicBezTo>
                    <a:pt x="118" y="23"/>
                    <a:pt x="118" y="23"/>
                    <a:pt x="118" y="23"/>
                  </a:cubicBezTo>
                  <a:cubicBezTo>
                    <a:pt x="111" y="26"/>
                    <a:pt x="104" y="30"/>
                    <a:pt x="97" y="35"/>
                  </a:cubicBezTo>
                  <a:cubicBezTo>
                    <a:pt x="126" y="85"/>
                    <a:pt x="126" y="85"/>
                    <a:pt x="126" y="85"/>
                  </a:cubicBezTo>
                  <a:lnTo>
                    <a:pt x="148" y="73"/>
                  </a:lnTo>
                  <a:close/>
                  <a:moveTo>
                    <a:pt x="227" y="0"/>
                  </a:moveTo>
                  <a:cubicBezTo>
                    <a:pt x="223" y="0"/>
                    <a:pt x="219" y="0"/>
                    <a:pt x="215" y="0"/>
                  </a:cubicBezTo>
                  <a:cubicBezTo>
                    <a:pt x="211" y="0"/>
                    <a:pt x="206" y="0"/>
                    <a:pt x="202" y="0"/>
                  </a:cubicBezTo>
                  <a:cubicBezTo>
                    <a:pt x="202" y="58"/>
                    <a:pt x="202" y="58"/>
                    <a:pt x="202" y="58"/>
                  </a:cubicBezTo>
                  <a:cubicBezTo>
                    <a:pt x="227" y="58"/>
                    <a:pt x="227" y="58"/>
                    <a:pt x="227" y="58"/>
                  </a:cubicBezTo>
                  <a:lnTo>
                    <a:pt x="227" y="0"/>
                  </a:lnTo>
                  <a:close/>
                  <a:moveTo>
                    <a:pt x="332" y="35"/>
                  </a:moveTo>
                  <a:cubicBezTo>
                    <a:pt x="326" y="30"/>
                    <a:pt x="318" y="26"/>
                    <a:pt x="311" y="23"/>
                  </a:cubicBezTo>
                  <a:cubicBezTo>
                    <a:pt x="282" y="73"/>
                    <a:pt x="282" y="73"/>
                    <a:pt x="282" y="73"/>
                  </a:cubicBezTo>
                  <a:cubicBezTo>
                    <a:pt x="303" y="85"/>
                    <a:pt x="303" y="85"/>
                    <a:pt x="303" y="85"/>
                  </a:cubicBezTo>
                  <a:lnTo>
                    <a:pt x="332" y="35"/>
                  </a:lnTo>
                  <a:close/>
                  <a:moveTo>
                    <a:pt x="406" y="118"/>
                  </a:moveTo>
                  <a:cubicBezTo>
                    <a:pt x="403" y="110"/>
                    <a:pt x="398" y="103"/>
                    <a:pt x="394" y="96"/>
                  </a:cubicBezTo>
                  <a:cubicBezTo>
                    <a:pt x="343" y="126"/>
                    <a:pt x="343" y="126"/>
                    <a:pt x="343" y="126"/>
                  </a:cubicBezTo>
                  <a:cubicBezTo>
                    <a:pt x="356" y="147"/>
                    <a:pt x="356" y="147"/>
                    <a:pt x="356" y="147"/>
                  </a:cubicBezTo>
                  <a:lnTo>
                    <a:pt x="406" y="118"/>
                  </a:lnTo>
                  <a:close/>
                  <a:moveTo>
                    <a:pt x="169" y="421"/>
                  </a:moveTo>
                  <a:cubicBezTo>
                    <a:pt x="169" y="443"/>
                    <a:pt x="169" y="443"/>
                    <a:pt x="169" y="443"/>
                  </a:cubicBezTo>
                  <a:cubicBezTo>
                    <a:pt x="259" y="443"/>
                    <a:pt x="259" y="443"/>
                    <a:pt x="259" y="443"/>
                  </a:cubicBezTo>
                  <a:cubicBezTo>
                    <a:pt x="259" y="421"/>
                    <a:pt x="259" y="421"/>
                    <a:pt x="259" y="421"/>
                  </a:cubicBezTo>
                  <a:lnTo>
                    <a:pt x="169" y="421"/>
                  </a:lnTo>
                  <a:close/>
                  <a:moveTo>
                    <a:pt x="214" y="88"/>
                  </a:moveTo>
                  <a:cubicBezTo>
                    <a:pt x="145" y="88"/>
                    <a:pt x="89" y="146"/>
                    <a:pt x="89" y="218"/>
                  </a:cubicBezTo>
                  <a:cubicBezTo>
                    <a:pt x="89" y="246"/>
                    <a:pt x="98" y="272"/>
                    <a:pt x="114" y="295"/>
                  </a:cubicBezTo>
                  <a:cubicBezTo>
                    <a:pt x="114" y="295"/>
                    <a:pt x="114" y="295"/>
                    <a:pt x="114" y="295"/>
                  </a:cubicBezTo>
                  <a:cubicBezTo>
                    <a:pt x="115" y="296"/>
                    <a:pt x="122" y="305"/>
                    <a:pt x="126" y="310"/>
                  </a:cubicBezTo>
                  <a:cubicBezTo>
                    <a:pt x="151" y="341"/>
                    <a:pt x="164" y="366"/>
                    <a:pt x="164" y="384"/>
                  </a:cubicBezTo>
                  <a:cubicBezTo>
                    <a:pt x="159" y="386"/>
                    <a:pt x="155" y="391"/>
                    <a:pt x="155" y="396"/>
                  </a:cubicBezTo>
                  <a:cubicBezTo>
                    <a:pt x="155" y="404"/>
                    <a:pt x="161" y="409"/>
                    <a:pt x="168" y="409"/>
                  </a:cubicBezTo>
                  <a:cubicBezTo>
                    <a:pt x="260" y="409"/>
                    <a:pt x="260" y="409"/>
                    <a:pt x="260" y="409"/>
                  </a:cubicBezTo>
                  <a:cubicBezTo>
                    <a:pt x="267" y="409"/>
                    <a:pt x="273" y="404"/>
                    <a:pt x="273" y="396"/>
                  </a:cubicBezTo>
                  <a:cubicBezTo>
                    <a:pt x="273" y="392"/>
                    <a:pt x="271" y="389"/>
                    <a:pt x="268" y="386"/>
                  </a:cubicBezTo>
                  <a:cubicBezTo>
                    <a:pt x="267" y="365"/>
                    <a:pt x="279" y="339"/>
                    <a:pt x="302" y="309"/>
                  </a:cubicBezTo>
                  <a:cubicBezTo>
                    <a:pt x="306" y="305"/>
                    <a:pt x="313" y="296"/>
                    <a:pt x="314" y="295"/>
                  </a:cubicBezTo>
                  <a:cubicBezTo>
                    <a:pt x="330" y="273"/>
                    <a:pt x="339" y="246"/>
                    <a:pt x="339" y="218"/>
                  </a:cubicBezTo>
                  <a:cubicBezTo>
                    <a:pt x="339" y="184"/>
                    <a:pt x="326" y="151"/>
                    <a:pt x="303" y="127"/>
                  </a:cubicBezTo>
                  <a:cubicBezTo>
                    <a:pt x="279" y="102"/>
                    <a:pt x="248" y="88"/>
                    <a:pt x="214" y="88"/>
                  </a:cubicBezTo>
                  <a:close/>
                  <a:moveTo>
                    <a:pt x="292" y="279"/>
                  </a:moveTo>
                  <a:cubicBezTo>
                    <a:pt x="289" y="282"/>
                    <a:pt x="284" y="288"/>
                    <a:pt x="282" y="291"/>
                  </a:cubicBezTo>
                  <a:cubicBezTo>
                    <a:pt x="281" y="292"/>
                    <a:pt x="281" y="292"/>
                    <a:pt x="281" y="292"/>
                  </a:cubicBezTo>
                  <a:cubicBezTo>
                    <a:pt x="256" y="323"/>
                    <a:pt x="243" y="351"/>
                    <a:pt x="240" y="377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88" y="353"/>
                    <a:pt x="174" y="326"/>
                    <a:pt x="147" y="292"/>
                  </a:cubicBezTo>
                  <a:cubicBezTo>
                    <a:pt x="146" y="291"/>
                    <a:pt x="146" y="291"/>
                    <a:pt x="146" y="291"/>
                  </a:cubicBezTo>
                  <a:cubicBezTo>
                    <a:pt x="144" y="289"/>
                    <a:pt x="139" y="282"/>
                    <a:pt x="136" y="279"/>
                  </a:cubicBezTo>
                  <a:cubicBezTo>
                    <a:pt x="123" y="261"/>
                    <a:pt x="117" y="240"/>
                    <a:pt x="117" y="218"/>
                  </a:cubicBezTo>
                  <a:cubicBezTo>
                    <a:pt x="117" y="161"/>
                    <a:pt x="160" y="116"/>
                    <a:pt x="214" y="116"/>
                  </a:cubicBezTo>
                  <a:cubicBezTo>
                    <a:pt x="240" y="116"/>
                    <a:pt x="264" y="126"/>
                    <a:pt x="283" y="146"/>
                  </a:cubicBezTo>
                  <a:cubicBezTo>
                    <a:pt x="301" y="165"/>
                    <a:pt x="311" y="191"/>
                    <a:pt x="311" y="218"/>
                  </a:cubicBezTo>
                  <a:cubicBezTo>
                    <a:pt x="311" y="240"/>
                    <a:pt x="304" y="261"/>
                    <a:pt x="292" y="279"/>
                  </a:cubicBezTo>
                  <a:close/>
                  <a:moveTo>
                    <a:pt x="343" y="303"/>
                  </a:moveTo>
                  <a:cubicBezTo>
                    <a:pt x="394" y="332"/>
                    <a:pt x="394" y="332"/>
                    <a:pt x="394" y="332"/>
                  </a:cubicBezTo>
                  <a:cubicBezTo>
                    <a:pt x="399" y="325"/>
                    <a:pt x="403" y="318"/>
                    <a:pt x="407" y="311"/>
                  </a:cubicBezTo>
                  <a:cubicBezTo>
                    <a:pt x="356" y="281"/>
                    <a:pt x="356" y="281"/>
                    <a:pt x="356" y="281"/>
                  </a:cubicBezTo>
                  <a:lnTo>
                    <a:pt x="343" y="303"/>
                  </a:lnTo>
                  <a:close/>
                  <a:moveTo>
                    <a:pt x="429" y="202"/>
                  </a:moveTo>
                  <a:cubicBezTo>
                    <a:pt x="370" y="202"/>
                    <a:pt x="370" y="202"/>
                    <a:pt x="370" y="202"/>
                  </a:cubicBezTo>
                  <a:cubicBezTo>
                    <a:pt x="370" y="227"/>
                    <a:pt x="370" y="227"/>
                    <a:pt x="370" y="227"/>
                  </a:cubicBezTo>
                  <a:cubicBezTo>
                    <a:pt x="429" y="227"/>
                    <a:pt x="429" y="227"/>
                    <a:pt x="429" y="227"/>
                  </a:cubicBezTo>
                  <a:cubicBezTo>
                    <a:pt x="429" y="222"/>
                    <a:pt x="429" y="218"/>
                    <a:pt x="429" y="214"/>
                  </a:cubicBezTo>
                  <a:cubicBezTo>
                    <a:pt x="429" y="210"/>
                    <a:pt x="429" y="206"/>
                    <a:pt x="429" y="202"/>
                  </a:cubicBezTo>
                  <a:close/>
                  <a:moveTo>
                    <a:pt x="176" y="463"/>
                  </a:moveTo>
                  <a:cubicBezTo>
                    <a:pt x="176" y="463"/>
                    <a:pt x="178" y="466"/>
                    <a:pt x="184" y="466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8" y="482"/>
                    <a:pt x="213" y="482"/>
                  </a:cubicBezTo>
                  <a:cubicBezTo>
                    <a:pt x="229" y="482"/>
                    <a:pt x="231" y="478"/>
                    <a:pt x="231" y="478"/>
                  </a:cubicBezTo>
                  <a:cubicBezTo>
                    <a:pt x="244" y="466"/>
                    <a:pt x="244" y="466"/>
                    <a:pt x="244" y="466"/>
                  </a:cubicBezTo>
                  <a:cubicBezTo>
                    <a:pt x="246" y="466"/>
                    <a:pt x="250" y="466"/>
                    <a:pt x="252" y="46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168" y="454"/>
                    <a:pt x="168" y="454"/>
                    <a:pt x="168" y="454"/>
                  </a:cubicBezTo>
                  <a:lnTo>
                    <a:pt x="176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4664CCE-8FDB-4F36-9042-64DFA54EB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7850" y="-401638"/>
              <a:ext cx="460375" cy="458788"/>
            </a:xfrm>
            <a:custGeom>
              <a:avLst/>
              <a:gdLst/>
              <a:ahLst/>
              <a:cxnLst>
                <a:cxn ang="0">
                  <a:pos x="125" y="137"/>
                </a:cxn>
                <a:cxn ang="0">
                  <a:pos x="138" y="124"/>
                </a:cxn>
                <a:cxn ang="0">
                  <a:pos x="139" y="122"/>
                </a:cxn>
                <a:cxn ang="0">
                  <a:pos x="125" y="104"/>
                </a:cxn>
                <a:cxn ang="0">
                  <a:pos x="131" y="91"/>
                </a:cxn>
                <a:cxn ang="0">
                  <a:pos x="153" y="88"/>
                </a:cxn>
                <a:cxn ang="0">
                  <a:pos x="154" y="86"/>
                </a:cxn>
                <a:cxn ang="0">
                  <a:pos x="154" y="77"/>
                </a:cxn>
                <a:cxn ang="0">
                  <a:pos x="153" y="67"/>
                </a:cxn>
                <a:cxn ang="0">
                  <a:pos x="153" y="65"/>
                </a:cxn>
                <a:cxn ang="0">
                  <a:pos x="130" y="62"/>
                </a:cxn>
                <a:cxn ang="0">
                  <a:pos x="125" y="49"/>
                </a:cxn>
                <a:cxn ang="0">
                  <a:pos x="139" y="30"/>
                </a:cxn>
                <a:cxn ang="0">
                  <a:pos x="137" y="29"/>
                </a:cxn>
                <a:cxn ang="0">
                  <a:pos x="124" y="16"/>
                </a:cxn>
                <a:cxn ang="0">
                  <a:pos x="122" y="14"/>
                </a:cxn>
                <a:cxn ang="0">
                  <a:pos x="104" y="28"/>
                </a:cxn>
                <a:cxn ang="0">
                  <a:pos x="91" y="2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77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2" y="23"/>
                </a:cxn>
                <a:cxn ang="0">
                  <a:pos x="49" y="29"/>
                </a:cxn>
                <a:cxn ang="0">
                  <a:pos x="30" y="15"/>
                </a:cxn>
                <a:cxn ang="0">
                  <a:pos x="29" y="17"/>
                </a:cxn>
                <a:cxn ang="0">
                  <a:pos x="16" y="30"/>
                </a:cxn>
                <a:cxn ang="0">
                  <a:pos x="14" y="32"/>
                </a:cxn>
                <a:cxn ang="0">
                  <a:pos x="28" y="50"/>
                </a:cxn>
                <a:cxn ang="0">
                  <a:pos x="23" y="63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0" y="77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23" y="92"/>
                </a:cxn>
                <a:cxn ang="0">
                  <a:pos x="29" y="105"/>
                </a:cxn>
                <a:cxn ang="0">
                  <a:pos x="15" y="123"/>
                </a:cxn>
                <a:cxn ang="0">
                  <a:pos x="16" y="125"/>
                </a:cxn>
                <a:cxn ang="0">
                  <a:pos x="30" y="138"/>
                </a:cxn>
                <a:cxn ang="0">
                  <a:pos x="32" y="139"/>
                </a:cxn>
                <a:cxn ang="0">
                  <a:pos x="50" y="125"/>
                </a:cxn>
                <a:cxn ang="0">
                  <a:pos x="63" y="131"/>
                </a:cxn>
                <a:cxn ang="0">
                  <a:pos x="66" y="153"/>
                </a:cxn>
                <a:cxn ang="0">
                  <a:pos x="68" y="154"/>
                </a:cxn>
                <a:cxn ang="0">
                  <a:pos x="77" y="154"/>
                </a:cxn>
                <a:cxn ang="0">
                  <a:pos x="87" y="153"/>
                </a:cxn>
                <a:cxn ang="0">
                  <a:pos x="89" y="153"/>
                </a:cxn>
                <a:cxn ang="0">
                  <a:pos x="92" y="131"/>
                </a:cxn>
                <a:cxn ang="0">
                  <a:pos x="105" y="125"/>
                </a:cxn>
                <a:cxn ang="0">
                  <a:pos x="123" y="139"/>
                </a:cxn>
                <a:cxn ang="0">
                  <a:pos x="125" y="137"/>
                </a:cxn>
                <a:cxn ang="0">
                  <a:pos x="77" y="102"/>
                </a:cxn>
                <a:cxn ang="0">
                  <a:pos x="51" y="77"/>
                </a:cxn>
                <a:cxn ang="0">
                  <a:pos x="77" y="52"/>
                </a:cxn>
                <a:cxn ang="0">
                  <a:pos x="102" y="77"/>
                </a:cxn>
                <a:cxn ang="0">
                  <a:pos x="77" y="102"/>
                </a:cxn>
              </a:cxnLst>
              <a:rect l="0" t="0" r="r" b="b"/>
              <a:pathLst>
                <a:path w="154" h="154">
                  <a:moveTo>
                    <a:pt x="125" y="137"/>
                  </a:moveTo>
                  <a:cubicBezTo>
                    <a:pt x="130" y="133"/>
                    <a:pt x="134" y="129"/>
                    <a:pt x="138" y="124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25" y="104"/>
                    <a:pt x="125" y="104"/>
                    <a:pt x="125" y="104"/>
                  </a:cubicBezTo>
                  <a:cubicBezTo>
                    <a:pt x="128" y="100"/>
                    <a:pt x="129" y="96"/>
                    <a:pt x="131" y="91"/>
                  </a:cubicBezTo>
                  <a:cubicBezTo>
                    <a:pt x="153" y="88"/>
                    <a:pt x="153" y="88"/>
                    <a:pt x="153" y="88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3"/>
                    <a:pt x="154" y="80"/>
                    <a:pt x="154" y="77"/>
                  </a:cubicBezTo>
                  <a:cubicBezTo>
                    <a:pt x="154" y="74"/>
                    <a:pt x="154" y="70"/>
                    <a:pt x="153" y="67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29" y="57"/>
                    <a:pt x="127" y="53"/>
                    <a:pt x="125" y="49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3" y="24"/>
                    <a:pt x="129" y="19"/>
                    <a:pt x="124" y="16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0" y="26"/>
                    <a:pt x="96" y="24"/>
                    <a:pt x="91" y="23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3" y="0"/>
                    <a:pt x="80" y="0"/>
                    <a:pt x="77" y="0"/>
                  </a:cubicBezTo>
                  <a:cubicBezTo>
                    <a:pt x="74" y="0"/>
                    <a:pt x="70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57" y="25"/>
                    <a:pt x="53" y="26"/>
                    <a:pt x="49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4" y="20"/>
                    <a:pt x="19" y="25"/>
                    <a:pt x="16" y="30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6" y="54"/>
                    <a:pt x="24" y="58"/>
                    <a:pt x="23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0" y="80"/>
                    <a:pt x="0" y="84"/>
                    <a:pt x="0" y="87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4" y="97"/>
                    <a:pt x="26" y="101"/>
                    <a:pt x="29" y="105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20" y="130"/>
                    <a:pt x="25" y="134"/>
                    <a:pt x="30" y="138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4" y="128"/>
                    <a:pt x="58" y="130"/>
                    <a:pt x="63" y="131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71" y="154"/>
                    <a:pt x="74" y="154"/>
                    <a:pt x="77" y="154"/>
                  </a:cubicBezTo>
                  <a:cubicBezTo>
                    <a:pt x="80" y="154"/>
                    <a:pt x="83" y="154"/>
                    <a:pt x="87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6" y="129"/>
                    <a:pt x="101" y="127"/>
                    <a:pt x="105" y="125"/>
                  </a:cubicBezTo>
                  <a:cubicBezTo>
                    <a:pt x="123" y="139"/>
                    <a:pt x="123" y="139"/>
                    <a:pt x="123" y="139"/>
                  </a:cubicBezTo>
                  <a:lnTo>
                    <a:pt x="125" y="137"/>
                  </a:lnTo>
                  <a:close/>
                  <a:moveTo>
                    <a:pt x="77" y="102"/>
                  </a:moveTo>
                  <a:cubicBezTo>
                    <a:pt x="63" y="102"/>
                    <a:pt x="51" y="91"/>
                    <a:pt x="51" y="77"/>
                  </a:cubicBezTo>
                  <a:cubicBezTo>
                    <a:pt x="51" y="63"/>
                    <a:pt x="63" y="52"/>
                    <a:pt x="77" y="52"/>
                  </a:cubicBezTo>
                  <a:cubicBezTo>
                    <a:pt x="91" y="52"/>
                    <a:pt x="102" y="63"/>
                    <a:pt x="102" y="77"/>
                  </a:cubicBezTo>
                  <a:cubicBezTo>
                    <a:pt x="102" y="91"/>
                    <a:pt x="91" y="102"/>
                    <a:pt x="77" y="1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65" name="Title 3">
            <a:extLst>
              <a:ext uri="{FF2B5EF4-FFF2-40B4-BE49-F238E27FC236}">
                <a16:creationId xmlns:a16="http://schemas.microsoft.com/office/drawing/2014/main" id="{41A56B54-E090-4927-81DD-A277E899959D}"/>
              </a:ext>
            </a:extLst>
          </p:cNvPr>
          <p:cNvSpPr txBox="1">
            <a:spLocks/>
          </p:cNvSpPr>
          <p:nvPr/>
        </p:nvSpPr>
        <p:spPr bwMode="auto">
          <a:xfrm>
            <a:off x="186847" y="1128235"/>
            <a:ext cx="1825735" cy="1104118"/>
          </a:xfrm>
          <a:prstGeom prst="rect">
            <a:avLst/>
          </a:prstGeom>
          <a:solidFill>
            <a:srgbClr val="0070C0"/>
          </a:solidFill>
          <a:ln>
            <a:solidFill>
              <a:srgbClr val="F79646"/>
            </a:solidFill>
          </a:ln>
        </p:spPr>
        <p:txBody>
          <a:bodyPr vert="horz" wrap="square" lIns="0" tIns="45720" rIns="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Media </a:t>
            </a:r>
            <a:r>
              <a:rPr kumimoji="0" lang="en-I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Usecases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AAB8D1-149C-4C7C-88D9-C0BEEB165847}"/>
              </a:ext>
            </a:extLst>
          </p:cNvPr>
          <p:cNvGrpSpPr/>
          <p:nvPr/>
        </p:nvGrpSpPr>
        <p:grpSpPr>
          <a:xfrm>
            <a:off x="870709" y="1140036"/>
            <a:ext cx="458009" cy="610866"/>
            <a:chOff x="8525394" y="-1136651"/>
            <a:chExt cx="1293813" cy="1725613"/>
          </a:xfrm>
          <a:solidFill>
            <a:sysClr val="window" lastClr="FFFFFF"/>
          </a:solidFill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7F07C117-8E54-4EEF-A06D-FA6D2A7B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6432" y="-763588"/>
              <a:ext cx="388938" cy="98425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0" y="0"/>
                </a:cxn>
                <a:cxn ang="0">
                  <a:pos x="0" y="62"/>
                </a:cxn>
                <a:cxn ang="0">
                  <a:pos x="245" y="62"/>
                </a:cxn>
                <a:cxn ang="0">
                  <a:pos x="245" y="0"/>
                </a:cxn>
                <a:cxn ang="0">
                  <a:pos x="245" y="0"/>
                </a:cxn>
              </a:cxnLst>
              <a:rect l="0" t="0" r="r" b="b"/>
              <a:pathLst>
                <a:path w="245" h="62">
                  <a:moveTo>
                    <a:pt x="245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245" y="62"/>
                  </a:lnTo>
                  <a:lnTo>
                    <a:pt x="245" y="0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EA0784C-E773-42A9-88AD-15D18EACF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5394" y="-763588"/>
              <a:ext cx="1293813" cy="1352550"/>
            </a:xfrm>
            <a:custGeom>
              <a:avLst/>
              <a:gdLst/>
              <a:ahLst/>
              <a:cxnLst>
                <a:cxn ang="0">
                  <a:pos x="297" y="325"/>
                </a:cxn>
                <a:cxn ang="0">
                  <a:pos x="252" y="325"/>
                </a:cxn>
                <a:cxn ang="0">
                  <a:pos x="252" y="283"/>
                </a:cxn>
                <a:cxn ang="0">
                  <a:pos x="297" y="283"/>
                </a:cxn>
                <a:cxn ang="0">
                  <a:pos x="297" y="325"/>
                </a:cxn>
                <a:cxn ang="0">
                  <a:pos x="238" y="173"/>
                </a:cxn>
                <a:cxn ang="0">
                  <a:pos x="283" y="173"/>
                </a:cxn>
                <a:cxn ang="0">
                  <a:pos x="283" y="215"/>
                </a:cxn>
                <a:cxn ang="0">
                  <a:pos x="238" y="215"/>
                </a:cxn>
                <a:cxn ang="0">
                  <a:pos x="238" y="173"/>
                </a:cxn>
                <a:cxn ang="0">
                  <a:pos x="228" y="325"/>
                </a:cxn>
                <a:cxn ang="0">
                  <a:pos x="183" y="325"/>
                </a:cxn>
                <a:cxn ang="0">
                  <a:pos x="183" y="283"/>
                </a:cxn>
                <a:cxn ang="0">
                  <a:pos x="228" y="283"/>
                </a:cxn>
                <a:cxn ang="0">
                  <a:pos x="228" y="325"/>
                </a:cxn>
                <a:cxn ang="0">
                  <a:pos x="169" y="173"/>
                </a:cxn>
                <a:cxn ang="0">
                  <a:pos x="214" y="173"/>
                </a:cxn>
                <a:cxn ang="0">
                  <a:pos x="214" y="215"/>
                </a:cxn>
                <a:cxn ang="0">
                  <a:pos x="169" y="215"/>
                </a:cxn>
                <a:cxn ang="0">
                  <a:pos x="169" y="173"/>
                </a:cxn>
                <a:cxn ang="0">
                  <a:pos x="158" y="325"/>
                </a:cxn>
                <a:cxn ang="0">
                  <a:pos x="113" y="325"/>
                </a:cxn>
                <a:cxn ang="0">
                  <a:pos x="113" y="283"/>
                </a:cxn>
                <a:cxn ang="0">
                  <a:pos x="158" y="283"/>
                </a:cxn>
                <a:cxn ang="0">
                  <a:pos x="158" y="325"/>
                </a:cxn>
                <a:cxn ang="0">
                  <a:pos x="90" y="325"/>
                </a:cxn>
                <a:cxn ang="0">
                  <a:pos x="45" y="325"/>
                </a:cxn>
                <a:cxn ang="0">
                  <a:pos x="45" y="283"/>
                </a:cxn>
                <a:cxn ang="0">
                  <a:pos x="90" y="283"/>
                </a:cxn>
                <a:cxn ang="0">
                  <a:pos x="90" y="325"/>
                </a:cxn>
                <a:cxn ang="0">
                  <a:pos x="169" y="111"/>
                </a:cxn>
                <a:cxn ang="0">
                  <a:pos x="214" y="111"/>
                </a:cxn>
                <a:cxn ang="0">
                  <a:pos x="214" y="152"/>
                </a:cxn>
                <a:cxn ang="0">
                  <a:pos x="169" y="152"/>
                </a:cxn>
                <a:cxn ang="0">
                  <a:pos x="169" y="111"/>
                </a:cxn>
                <a:cxn ang="0">
                  <a:pos x="238" y="111"/>
                </a:cxn>
                <a:cxn ang="0">
                  <a:pos x="283" y="111"/>
                </a:cxn>
                <a:cxn ang="0">
                  <a:pos x="283" y="152"/>
                </a:cxn>
                <a:cxn ang="0">
                  <a:pos x="238" y="152"/>
                </a:cxn>
                <a:cxn ang="0">
                  <a:pos x="238" y="111"/>
                </a:cxn>
                <a:cxn ang="0">
                  <a:pos x="314" y="246"/>
                </a:cxn>
                <a:cxn ang="0">
                  <a:pos x="314" y="68"/>
                </a:cxn>
                <a:cxn ang="0">
                  <a:pos x="283" y="68"/>
                </a:cxn>
                <a:cxn ang="0">
                  <a:pos x="283" y="38"/>
                </a:cxn>
                <a:cxn ang="0">
                  <a:pos x="180" y="38"/>
                </a:cxn>
                <a:cxn ang="0">
                  <a:pos x="180" y="68"/>
                </a:cxn>
                <a:cxn ang="0">
                  <a:pos x="140" y="68"/>
                </a:cxn>
                <a:cxn ang="0">
                  <a:pos x="140" y="246"/>
                </a:cxn>
                <a:cxn ang="0">
                  <a:pos x="72" y="246"/>
                </a:cxn>
                <a:cxn ang="0">
                  <a:pos x="72" y="27"/>
                </a:cxn>
                <a:cxn ang="0">
                  <a:pos x="77" y="27"/>
                </a:cxn>
                <a:cxn ang="0">
                  <a:pos x="91" y="14"/>
                </a:cxn>
                <a:cxn ang="0">
                  <a:pos x="77" y="0"/>
                </a:cxn>
                <a:cxn ang="0">
                  <a:pos x="25" y="0"/>
                </a:cxn>
                <a:cxn ang="0">
                  <a:pos x="11" y="14"/>
                </a:cxn>
                <a:cxn ang="0">
                  <a:pos x="25" y="27"/>
                </a:cxn>
                <a:cxn ang="0">
                  <a:pos x="28" y="27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358"/>
                </a:cxn>
                <a:cxn ang="0">
                  <a:pos x="342" y="358"/>
                </a:cxn>
                <a:cxn ang="0">
                  <a:pos x="342" y="246"/>
                </a:cxn>
                <a:cxn ang="0">
                  <a:pos x="314" y="246"/>
                </a:cxn>
              </a:cxnLst>
              <a:rect l="0" t="0" r="r" b="b"/>
              <a:pathLst>
                <a:path w="342" h="358">
                  <a:moveTo>
                    <a:pt x="297" y="325"/>
                  </a:moveTo>
                  <a:cubicBezTo>
                    <a:pt x="252" y="325"/>
                    <a:pt x="252" y="325"/>
                    <a:pt x="252" y="325"/>
                  </a:cubicBezTo>
                  <a:cubicBezTo>
                    <a:pt x="252" y="283"/>
                    <a:pt x="252" y="283"/>
                    <a:pt x="252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325"/>
                    <a:pt x="297" y="325"/>
                    <a:pt x="297" y="325"/>
                  </a:cubicBezTo>
                  <a:close/>
                  <a:moveTo>
                    <a:pt x="238" y="173"/>
                  </a:moveTo>
                  <a:cubicBezTo>
                    <a:pt x="283" y="173"/>
                    <a:pt x="283" y="173"/>
                    <a:pt x="283" y="173"/>
                  </a:cubicBezTo>
                  <a:cubicBezTo>
                    <a:pt x="283" y="215"/>
                    <a:pt x="283" y="215"/>
                    <a:pt x="283" y="215"/>
                  </a:cubicBezTo>
                  <a:cubicBezTo>
                    <a:pt x="238" y="215"/>
                    <a:pt x="238" y="215"/>
                    <a:pt x="238" y="215"/>
                  </a:cubicBezTo>
                  <a:cubicBezTo>
                    <a:pt x="238" y="173"/>
                    <a:pt x="238" y="173"/>
                    <a:pt x="238" y="173"/>
                  </a:cubicBezTo>
                  <a:close/>
                  <a:moveTo>
                    <a:pt x="228" y="325"/>
                  </a:moveTo>
                  <a:cubicBezTo>
                    <a:pt x="183" y="325"/>
                    <a:pt x="183" y="325"/>
                    <a:pt x="183" y="325"/>
                  </a:cubicBezTo>
                  <a:cubicBezTo>
                    <a:pt x="183" y="283"/>
                    <a:pt x="183" y="283"/>
                    <a:pt x="183" y="283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8" y="325"/>
                    <a:pt x="228" y="325"/>
                    <a:pt x="228" y="325"/>
                  </a:cubicBezTo>
                  <a:close/>
                  <a:moveTo>
                    <a:pt x="169" y="173"/>
                  </a:moveTo>
                  <a:cubicBezTo>
                    <a:pt x="214" y="173"/>
                    <a:pt x="214" y="173"/>
                    <a:pt x="214" y="173"/>
                  </a:cubicBezTo>
                  <a:cubicBezTo>
                    <a:pt x="214" y="215"/>
                    <a:pt x="214" y="215"/>
                    <a:pt x="214" y="215"/>
                  </a:cubicBezTo>
                  <a:cubicBezTo>
                    <a:pt x="169" y="215"/>
                    <a:pt x="169" y="215"/>
                    <a:pt x="169" y="215"/>
                  </a:cubicBezTo>
                  <a:cubicBezTo>
                    <a:pt x="169" y="173"/>
                    <a:pt x="169" y="173"/>
                    <a:pt x="169" y="173"/>
                  </a:cubicBezTo>
                  <a:close/>
                  <a:moveTo>
                    <a:pt x="158" y="325"/>
                  </a:moveTo>
                  <a:cubicBezTo>
                    <a:pt x="113" y="325"/>
                    <a:pt x="113" y="325"/>
                    <a:pt x="113" y="325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325"/>
                    <a:pt x="158" y="325"/>
                    <a:pt x="158" y="325"/>
                  </a:cubicBezTo>
                  <a:close/>
                  <a:moveTo>
                    <a:pt x="90" y="325"/>
                  </a:moveTo>
                  <a:cubicBezTo>
                    <a:pt x="45" y="325"/>
                    <a:pt x="45" y="325"/>
                    <a:pt x="45" y="325"/>
                  </a:cubicBezTo>
                  <a:cubicBezTo>
                    <a:pt x="45" y="283"/>
                    <a:pt x="45" y="283"/>
                    <a:pt x="45" y="283"/>
                  </a:cubicBezTo>
                  <a:cubicBezTo>
                    <a:pt x="90" y="283"/>
                    <a:pt x="90" y="283"/>
                    <a:pt x="90" y="283"/>
                  </a:cubicBezTo>
                  <a:cubicBezTo>
                    <a:pt x="90" y="325"/>
                    <a:pt x="90" y="325"/>
                    <a:pt x="90" y="325"/>
                  </a:cubicBezTo>
                  <a:close/>
                  <a:moveTo>
                    <a:pt x="169" y="111"/>
                  </a:moveTo>
                  <a:cubicBezTo>
                    <a:pt x="214" y="111"/>
                    <a:pt x="214" y="111"/>
                    <a:pt x="214" y="111"/>
                  </a:cubicBezTo>
                  <a:cubicBezTo>
                    <a:pt x="214" y="152"/>
                    <a:pt x="214" y="152"/>
                    <a:pt x="214" y="152"/>
                  </a:cubicBezTo>
                  <a:cubicBezTo>
                    <a:pt x="169" y="152"/>
                    <a:pt x="169" y="152"/>
                    <a:pt x="169" y="152"/>
                  </a:cubicBezTo>
                  <a:cubicBezTo>
                    <a:pt x="169" y="111"/>
                    <a:pt x="169" y="111"/>
                    <a:pt x="169" y="111"/>
                  </a:cubicBezTo>
                  <a:close/>
                  <a:moveTo>
                    <a:pt x="238" y="111"/>
                  </a:moveTo>
                  <a:cubicBezTo>
                    <a:pt x="283" y="111"/>
                    <a:pt x="283" y="111"/>
                    <a:pt x="283" y="111"/>
                  </a:cubicBezTo>
                  <a:cubicBezTo>
                    <a:pt x="283" y="152"/>
                    <a:pt x="283" y="152"/>
                    <a:pt x="283" y="152"/>
                  </a:cubicBezTo>
                  <a:cubicBezTo>
                    <a:pt x="238" y="152"/>
                    <a:pt x="238" y="152"/>
                    <a:pt x="238" y="152"/>
                  </a:cubicBezTo>
                  <a:cubicBezTo>
                    <a:pt x="238" y="111"/>
                    <a:pt x="238" y="111"/>
                    <a:pt x="238" y="111"/>
                  </a:cubicBezTo>
                  <a:close/>
                  <a:moveTo>
                    <a:pt x="314" y="246"/>
                  </a:moveTo>
                  <a:cubicBezTo>
                    <a:pt x="314" y="68"/>
                    <a:pt x="314" y="68"/>
                    <a:pt x="314" y="68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246"/>
                    <a:pt x="140" y="246"/>
                    <a:pt x="140" y="246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5" y="27"/>
                    <a:pt x="91" y="21"/>
                    <a:pt x="91" y="14"/>
                  </a:cubicBezTo>
                  <a:cubicBezTo>
                    <a:pt x="91" y="6"/>
                    <a:pt x="85" y="0"/>
                    <a:pt x="7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1" y="6"/>
                    <a:pt x="11" y="14"/>
                  </a:cubicBezTo>
                  <a:cubicBezTo>
                    <a:pt x="11" y="21"/>
                    <a:pt x="17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46"/>
                    <a:pt x="28" y="246"/>
                    <a:pt x="2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14" y="246"/>
                    <a:pt x="314" y="246"/>
                    <a:pt x="314" y="2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D610A8ED-4796-4F37-A445-1B86907F8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882" y="-1136651"/>
              <a:ext cx="330200" cy="339725"/>
            </a:xfrm>
            <a:custGeom>
              <a:avLst/>
              <a:gdLst/>
              <a:ahLst/>
              <a:cxnLst>
                <a:cxn ang="0">
                  <a:pos x="23" y="90"/>
                </a:cxn>
                <a:cxn ang="0">
                  <a:pos x="39" y="80"/>
                </a:cxn>
                <a:cxn ang="0">
                  <a:pos x="55" y="43"/>
                </a:cxn>
                <a:cxn ang="0">
                  <a:pos x="78" y="12"/>
                </a:cxn>
                <a:cxn ang="0">
                  <a:pos x="47" y="23"/>
                </a:cxn>
                <a:cxn ang="0">
                  <a:pos x="5" y="73"/>
                </a:cxn>
                <a:cxn ang="0">
                  <a:pos x="23" y="90"/>
                </a:cxn>
              </a:cxnLst>
              <a:rect l="0" t="0" r="r" b="b"/>
              <a:pathLst>
                <a:path w="87" h="90">
                  <a:moveTo>
                    <a:pt x="23" y="90"/>
                  </a:moveTo>
                  <a:cubicBezTo>
                    <a:pt x="30" y="90"/>
                    <a:pt x="36" y="86"/>
                    <a:pt x="39" y="80"/>
                  </a:cubicBezTo>
                  <a:cubicBezTo>
                    <a:pt x="44" y="74"/>
                    <a:pt x="42" y="48"/>
                    <a:pt x="55" y="43"/>
                  </a:cubicBezTo>
                  <a:cubicBezTo>
                    <a:pt x="69" y="37"/>
                    <a:pt x="87" y="0"/>
                    <a:pt x="78" y="12"/>
                  </a:cubicBezTo>
                  <a:cubicBezTo>
                    <a:pt x="69" y="24"/>
                    <a:pt x="47" y="23"/>
                    <a:pt x="47" y="23"/>
                  </a:cubicBezTo>
                  <a:cubicBezTo>
                    <a:pt x="0" y="27"/>
                    <a:pt x="5" y="73"/>
                    <a:pt x="5" y="73"/>
                  </a:cubicBezTo>
                  <a:cubicBezTo>
                    <a:pt x="5" y="82"/>
                    <a:pt x="13" y="90"/>
                    <a:pt x="23" y="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70" name="Title 3">
            <a:extLst>
              <a:ext uri="{FF2B5EF4-FFF2-40B4-BE49-F238E27FC236}">
                <a16:creationId xmlns:a16="http://schemas.microsoft.com/office/drawing/2014/main" id="{848CAAB9-40BB-4B68-BB87-3C9FC913B97E}"/>
              </a:ext>
            </a:extLst>
          </p:cNvPr>
          <p:cNvSpPr txBox="1">
            <a:spLocks/>
          </p:cNvSpPr>
          <p:nvPr/>
        </p:nvSpPr>
        <p:spPr bwMode="auto">
          <a:xfrm>
            <a:off x="186847" y="2374581"/>
            <a:ext cx="1825735" cy="2045162"/>
          </a:xfrm>
          <a:prstGeom prst="rect">
            <a:avLst/>
          </a:prstGeom>
          <a:solidFill>
            <a:srgbClr val="0070C0"/>
          </a:solidFill>
          <a:ln>
            <a:solidFill>
              <a:srgbClr val="F79646"/>
            </a:solidFill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ade Gothic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PRODUCTS &amp; SERVICES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68D75F3-FF54-4602-87E3-A20F84F0BB6F}"/>
              </a:ext>
            </a:extLst>
          </p:cNvPr>
          <p:cNvGrpSpPr/>
          <p:nvPr/>
        </p:nvGrpSpPr>
        <p:grpSpPr>
          <a:xfrm>
            <a:off x="751072" y="2772912"/>
            <a:ext cx="754187" cy="546955"/>
            <a:chOff x="5878513" y="-642938"/>
            <a:chExt cx="1762126" cy="1277938"/>
          </a:xfrm>
          <a:solidFill>
            <a:sysClr val="window" lastClr="FFFFFF"/>
          </a:solidFill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1983F014-D4C1-4DBE-97F4-7846CE56C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6" y="-642938"/>
              <a:ext cx="1274763" cy="1277938"/>
            </a:xfrm>
            <a:custGeom>
              <a:avLst/>
              <a:gdLst/>
              <a:ahLst/>
              <a:cxnLst>
                <a:cxn ang="0">
                  <a:pos x="203" y="260"/>
                </a:cxn>
                <a:cxn ang="0">
                  <a:pos x="261" y="318"/>
                </a:cxn>
                <a:cxn ang="0">
                  <a:pos x="318" y="261"/>
                </a:cxn>
                <a:cxn ang="0">
                  <a:pos x="260" y="203"/>
                </a:cxn>
                <a:cxn ang="0">
                  <a:pos x="236" y="51"/>
                </a:cxn>
                <a:cxn ang="0">
                  <a:pos x="51" y="51"/>
                </a:cxn>
                <a:cxn ang="0">
                  <a:pos x="51" y="236"/>
                </a:cxn>
                <a:cxn ang="0">
                  <a:pos x="203" y="260"/>
                </a:cxn>
                <a:cxn ang="0">
                  <a:pos x="78" y="78"/>
                </a:cxn>
                <a:cxn ang="0">
                  <a:pos x="209" y="78"/>
                </a:cxn>
                <a:cxn ang="0">
                  <a:pos x="209" y="209"/>
                </a:cxn>
                <a:cxn ang="0">
                  <a:pos x="78" y="209"/>
                </a:cxn>
                <a:cxn ang="0">
                  <a:pos x="78" y="78"/>
                </a:cxn>
              </a:cxnLst>
              <a:rect l="0" t="0" r="r" b="b"/>
              <a:pathLst>
                <a:path w="338" h="338">
                  <a:moveTo>
                    <a:pt x="203" y="260"/>
                  </a:moveTo>
                  <a:cubicBezTo>
                    <a:pt x="261" y="318"/>
                    <a:pt x="261" y="318"/>
                    <a:pt x="261" y="318"/>
                  </a:cubicBezTo>
                  <a:cubicBezTo>
                    <a:pt x="280" y="338"/>
                    <a:pt x="338" y="281"/>
                    <a:pt x="318" y="261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85" y="154"/>
                    <a:pt x="277" y="92"/>
                    <a:pt x="236" y="51"/>
                  </a:cubicBezTo>
                  <a:cubicBezTo>
                    <a:pt x="185" y="0"/>
                    <a:pt x="102" y="0"/>
                    <a:pt x="51" y="51"/>
                  </a:cubicBezTo>
                  <a:cubicBezTo>
                    <a:pt x="0" y="102"/>
                    <a:pt x="0" y="185"/>
                    <a:pt x="51" y="236"/>
                  </a:cubicBezTo>
                  <a:cubicBezTo>
                    <a:pt x="92" y="277"/>
                    <a:pt x="154" y="285"/>
                    <a:pt x="203" y="260"/>
                  </a:cubicBezTo>
                  <a:close/>
                  <a:moveTo>
                    <a:pt x="78" y="78"/>
                  </a:moveTo>
                  <a:cubicBezTo>
                    <a:pt x="114" y="42"/>
                    <a:pt x="173" y="42"/>
                    <a:pt x="209" y="78"/>
                  </a:cubicBezTo>
                  <a:cubicBezTo>
                    <a:pt x="245" y="114"/>
                    <a:pt x="245" y="173"/>
                    <a:pt x="209" y="209"/>
                  </a:cubicBezTo>
                  <a:cubicBezTo>
                    <a:pt x="173" y="245"/>
                    <a:pt x="114" y="245"/>
                    <a:pt x="78" y="209"/>
                  </a:cubicBezTo>
                  <a:cubicBezTo>
                    <a:pt x="42" y="173"/>
                    <a:pt x="42" y="114"/>
                    <a:pt x="78" y="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CE405075-1711-4131-A70F-2949269D9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488" y="-344488"/>
              <a:ext cx="425450" cy="481013"/>
            </a:xfrm>
            <a:custGeom>
              <a:avLst/>
              <a:gdLst/>
              <a:ahLst/>
              <a:cxnLst>
                <a:cxn ang="0">
                  <a:pos x="16" y="72"/>
                </a:cxn>
                <a:cxn ang="0">
                  <a:pos x="135" y="146"/>
                </a:cxn>
                <a:cxn ang="0">
                  <a:pos x="256" y="72"/>
                </a:cxn>
                <a:cxn ang="0">
                  <a:pos x="135" y="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268" y="88"/>
                </a:cxn>
                <a:cxn ang="0">
                  <a:pos x="268" y="224"/>
                </a:cxn>
                <a:cxn ang="0">
                  <a:pos x="147" y="303"/>
                </a:cxn>
                <a:cxn ang="0">
                  <a:pos x="147" y="167"/>
                </a:cxn>
                <a:cxn ang="0">
                  <a:pos x="268" y="88"/>
                </a:cxn>
                <a:cxn ang="0">
                  <a:pos x="268" y="88"/>
                </a:cxn>
                <a:cxn ang="0">
                  <a:pos x="0" y="91"/>
                </a:cxn>
                <a:cxn ang="0">
                  <a:pos x="123" y="167"/>
                </a:cxn>
                <a:cxn ang="0">
                  <a:pos x="123" y="303"/>
                </a:cxn>
                <a:cxn ang="0">
                  <a:pos x="0" y="224"/>
                </a:cxn>
                <a:cxn ang="0">
                  <a:pos x="0" y="91"/>
                </a:cxn>
              </a:cxnLst>
              <a:rect l="0" t="0" r="r" b="b"/>
              <a:pathLst>
                <a:path w="268" h="303">
                  <a:moveTo>
                    <a:pt x="16" y="72"/>
                  </a:moveTo>
                  <a:lnTo>
                    <a:pt x="135" y="146"/>
                  </a:lnTo>
                  <a:lnTo>
                    <a:pt x="256" y="72"/>
                  </a:lnTo>
                  <a:lnTo>
                    <a:pt x="135" y="0"/>
                  </a:lnTo>
                  <a:lnTo>
                    <a:pt x="16" y="72"/>
                  </a:lnTo>
                  <a:lnTo>
                    <a:pt x="16" y="72"/>
                  </a:lnTo>
                  <a:close/>
                  <a:moveTo>
                    <a:pt x="268" y="88"/>
                  </a:moveTo>
                  <a:lnTo>
                    <a:pt x="268" y="224"/>
                  </a:lnTo>
                  <a:lnTo>
                    <a:pt x="147" y="303"/>
                  </a:lnTo>
                  <a:lnTo>
                    <a:pt x="147" y="167"/>
                  </a:lnTo>
                  <a:lnTo>
                    <a:pt x="268" y="88"/>
                  </a:lnTo>
                  <a:lnTo>
                    <a:pt x="268" y="88"/>
                  </a:lnTo>
                  <a:close/>
                  <a:moveTo>
                    <a:pt x="0" y="91"/>
                  </a:moveTo>
                  <a:lnTo>
                    <a:pt x="123" y="167"/>
                  </a:lnTo>
                  <a:lnTo>
                    <a:pt x="123" y="303"/>
                  </a:lnTo>
                  <a:lnTo>
                    <a:pt x="0" y="224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A86688B5-3AF0-492E-8BD9-0E52F694C4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513" y="-615950"/>
              <a:ext cx="1471613" cy="1231900"/>
            </a:xfrm>
            <a:custGeom>
              <a:avLst/>
              <a:gdLst/>
              <a:ahLst/>
              <a:cxnLst>
                <a:cxn ang="0">
                  <a:pos x="47" y="57"/>
                </a:cxn>
                <a:cxn ang="0">
                  <a:pos x="91" y="57"/>
                </a:cxn>
                <a:cxn ang="0">
                  <a:pos x="91" y="102"/>
                </a:cxn>
                <a:cxn ang="0">
                  <a:pos x="47" y="102"/>
                </a:cxn>
                <a:cxn ang="0">
                  <a:pos x="47" y="57"/>
                </a:cxn>
                <a:cxn ang="0">
                  <a:pos x="102" y="57"/>
                </a:cxn>
                <a:cxn ang="0">
                  <a:pos x="147" y="57"/>
                </a:cxn>
                <a:cxn ang="0">
                  <a:pos x="147" y="78"/>
                </a:cxn>
                <a:cxn ang="0">
                  <a:pos x="138" y="102"/>
                </a:cxn>
                <a:cxn ang="0">
                  <a:pos x="102" y="102"/>
                </a:cxn>
                <a:cxn ang="0">
                  <a:pos x="102" y="57"/>
                </a:cxn>
                <a:cxn ang="0">
                  <a:pos x="47" y="112"/>
                </a:cxn>
                <a:cxn ang="0">
                  <a:pos x="91" y="112"/>
                </a:cxn>
                <a:cxn ang="0">
                  <a:pos x="91" y="156"/>
                </a:cxn>
                <a:cxn ang="0">
                  <a:pos x="47" y="156"/>
                </a:cxn>
                <a:cxn ang="0">
                  <a:pos x="47" y="112"/>
                </a:cxn>
                <a:cxn ang="0">
                  <a:pos x="102" y="112"/>
                </a:cxn>
                <a:cxn ang="0">
                  <a:pos x="135" y="112"/>
                </a:cxn>
                <a:cxn ang="0">
                  <a:pos x="134" y="156"/>
                </a:cxn>
                <a:cxn ang="0">
                  <a:pos x="102" y="156"/>
                </a:cxn>
                <a:cxn ang="0">
                  <a:pos x="102" y="112"/>
                </a:cxn>
                <a:cxn ang="0">
                  <a:pos x="47" y="167"/>
                </a:cxn>
                <a:cxn ang="0">
                  <a:pos x="91" y="167"/>
                </a:cxn>
                <a:cxn ang="0">
                  <a:pos x="91" y="211"/>
                </a:cxn>
                <a:cxn ang="0">
                  <a:pos x="47" y="211"/>
                </a:cxn>
                <a:cxn ang="0">
                  <a:pos x="47" y="167"/>
                </a:cxn>
                <a:cxn ang="0">
                  <a:pos x="102" y="167"/>
                </a:cxn>
                <a:cxn ang="0">
                  <a:pos x="135" y="167"/>
                </a:cxn>
                <a:cxn ang="0">
                  <a:pos x="147" y="201"/>
                </a:cxn>
                <a:cxn ang="0">
                  <a:pos x="147" y="211"/>
                </a:cxn>
                <a:cxn ang="0">
                  <a:pos x="102" y="211"/>
                </a:cxn>
                <a:cxn ang="0">
                  <a:pos x="102" y="167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252"/>
                </a:cxn>
                <a:cxn ang="0">
                  <a:pos x="16" y="268"/>
                </a:cxn>
                <a:cxn ang="0">
                  <a:pos x="215" y="268"/>
                </a:cxn>
                <a:cxn ang="0">
                  <a:pos x="172" y="238"/>
                </a:cxn>
                <a:cxn ang="0">
                  <a:pos x="34" y="238"/>
                </a:cxn>
                <a:cxn ang="0">
                  <a:pos x="30" y="234"/>
                </a:cxn>
                <a:cxn ang="0">
                  <a:pos x="30" y="34"/>
                </a:cxn>
                <a:cxn ang="0">
                  <a:pos x="34" y="30"/>
                </a:cxn>
                <a:cxn ang="0">
                  <a:pos x="183" y="30"/>
                </a:cxn>
                <a:cxn ang="0">
                  <a:pos x="247" y="0"/>
                </a:cxn>
                <a:cxn ang="0">
                  <a:pos x="16" y="0"/>
                </a:cxn>
                <a:cxn ang="0">
                  <a:pos x="301" y="0"/>
                </a:cxn>
                <a:cxn ang="0">
                  <a:pos x="374" y="0"/>
                </a:cxn>
                <a:cxn ang="0">
                  <a:pos x="390" y="16"/>
                </a:cxn>
                <a:cxn ang="0">
                  <a:pos x="390" y="58"/>
                </a:cxn>
                <a:cxn ang="0">
                  <a:pos x="301" y="0"/>
                </a:cxn>
                <a:cxn ang="0">
                  <a:pos x="108" y="326"/>
                </a:cxn>
                <a:cxn ang="0">
                  <a:pos x="282" y="326"/>
                </a:cxn>
                <a:cxn ang="0">
                  <a:pos x="282" y="306"/>
                </a:cxn>
                <a:cxn ang="0">
                  <a:pos x="251" y="306"/>
                </a:cxn>
                <a:cxn ang="0">
                  <a:pos x="239" y="278"/>
                </a:cxn>
                <a:cxn ang="0">
                  <a:pos x="151" y="278"/>
                </a:cxn>
                <a:cxn ang="0">
                  <a:pos x="140" y="306"/>
                </a:cxn>
                <a:cxn ang="0">
                  <a:pos x="108" y="306"/>
                </a:cxn>
                <a:cxn ang="0">
                  <a:pos x="108" y="326"/>
                </a:cxn>
              </a:cxnLst>
              <a:rect l="0" t="0" r="r" b="b"/>
              <a:pathLst>
                <a:path w="390" h="326">
                  <a:moveTo>
                    <a:pt x="47" y="57"/>
                  </a:moveTo>
                  <a:cubicBezTo>
                    <a:pt x="91" y="57"/>
                    <a:pt x="91" y="57"/>
                    <a:pt x="91" y="57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57"/>
                    <a:pt x="47" y="57"/>
                    <a:pt x="47" y="57"/>
                  </a:cubicBezTo>
                  <a:close/>
                  <a:moveTo>
                    <a:pt x="102" y="57"/>
                  </a:moveTo>
                  <a:cubicBezTo>
                    <a:pt x="147" y="57"/>
                    <a:pt x="147" y="57"/>
                    <a:pt x="147" y="57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3" y="85"/>
                    <a:pt x="140" y="94"/>
                    <a:pt x="138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57"/>
                    <a:pt x="102" y="57"/>
                    <a:pt x="102" y="57"/>
                  </a:cubicBezTo>
                  <a:close/>
                  <a:moveTo>
                    <a:pt x="47" y="112"/>
                  </a:moveTo>
                  <a:cubicBezTo>
                    <a:pt x="91" y="112"/>
                    <a:pt x="91" y="112"/>
                    <a:pt x="91" y="112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47" y="112"/>
                    <a:pt x="47" y="112"/>
                    <a:pt x="47" y="112"/>
                  </a:cubicBezTo>
                  <a:close/>
                  <a:moveTo>
                    <a:pt x="102" y="112"/>
                  </a:moveTo>
                  <a:cubicBezTo>
                    <a:pt x="135" y="112"/>
                    <a:pt x="135" y="112"/>
                    <a:pt x="135" y="112"/>
                  </a:cubicBezTo>
                  <a:cubicBezTo>
                    <a:pt x="133" y="127"/>
                    <a:pt x="132" y="142"/>
                    <a:pt x="134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12"/>
                    <a:pt x="102" y="112"/>
                    <a:pt x="102" y="112"/>
                  </a:cubicBezTo>
                  <a:close/>
                  <a:moveTo>
                    <a:pt x="47" y="167"/>
                  </a:moveTo>
                  <a:cubicBezTo>
                    <a:pt x="91" y="167"/>
                    <a:pt x="91" y="167"/>
                    <a:pt x="91" y="167"/>
                  </a:cubicBezTo>
                  <a:cubicBezTo>
                    <a:pt x="91" y="211"/>
                    <a:pt x="91" y="211"/>
                    <a:pt x="91" y="211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167"/>
                    <a:pt x="47" y="167"/>
                    <a:pt x="47" y="167"/>
                  </a:cubicBezTo>
                  <a:close/>
                  <a:moveTo>
                    <a:pt x="102" y="167"/>
                  </a:moveTo>
                  <a:cubicBezTo>
                    <a:pt x="135" y="167"/>
                    <a:pt x="135" y="167"/>
                    <a:pt x="135" y="167"/>
                  </a:cubicBezTo>
                  <a:cubicBezTo>
                    <a:pt x="138" y="178"/>
                    <a:pt x="142" y="190"/>
                    <a:pt x="147" y="201"/>
                  </a:cubicBezTo>
                  <a:cubicBezTo>
                    <a:pt x="147" y="211"/>
                    <a:pt x="147" y="211"/>
                    <a:pt x="147" y="211"/>
                  </a:cubicBezTo>
                  <a:cubicBezTo>
                    <a:pt x="102" y="211"/>
                    <a:pt x="102" y="211"/>
                    <a:pt x="102" y="211"/>
                  </a:cubicBezTo>
                  <a:cubicBezTo>
                    <a:pt x="102" y="167"/>
                    <a:pt x="102" y="167"/>
                    <a:pt x="102" y="167"/>
                  </a:cubicBezTo>
                  <a:close/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1"/>
                    <a:pt x="7" y="268"/>
                    <a:pt x="16" y="268"/>
                  </a:cubicBezTo>
                  <a:cubicBezTo>
                    <a:pt x="215" y="268"/>
                    <a:pt x="215" y="268"/>
                    <a:pt x="215" y="268"/>
                  </a:cubicBezTo>
                  <a:cubicBezTo>
                    <a:pt x="199" y="261"/>
                    <a:pt x="185" y="250"/>
                    <a:pt x="172" y="238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2" y="238"/>
                    <a:pt x="30" y="236"/>
                    <a:pt x="30" y="234"/>
                  </a:cubicBezTo>
                  <a:cubicBezTo>
                    <a:pt x="30" y="159"/>
                    <a:pt x="30" y="109"/>
                    <a:pt x="30" y="34"/>
                  </a:cubicBezTo>
                  <a:cubicBezTo>
                    <a:pt x="30" y="32"/>
                    <a:pt x="32" y="30"/>
                    <a:pt x="34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202" y="15"/>
                    <a:pt x="224" y="4"/>
                    <a:pt x="247" y="0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301" y="0"/>
                  </a:moveTo>
                  <a:cubicBezTo>
                    <a:pt x="374" y="0"/>
                    <a:pt x="374" y="0"/>
                    <a:pt x="374" y="0"/>
                  </a:cubicBezTo>
                  <a:cubicBezTo>
                    <a:pt x="383" y="0"/>
                    <a:pt x="390" y="7"/>
                    <a:pt x="390" y="16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69" y="28"/>
                    <a:pt x="337" y="7"/>
                    <a:pt x="301" y="0"/>
                  </a:cubicBezTo>
                  <a:close/>
                  <a:moveTo>
                    <a:pt x="108" y="326"/>
                  </a:moveTo>
                  <a:cubicBezTo>
                    <a:pt x="166" y="326"/>
                    <a:pt x="224" y="326"/>
                    <a:pt x="282" y="326"/>
                  </a:cubicBezTo>
                  <a:cubicBezTo>
                    <a:pt x="282" y="306"/>
                    <a:pt x="282" y="306"/>
                    <a:pt x="282" y="306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48" y="295"/>
                    <a:pt x="244" y="284"/>
                    <a:pt x="239" y="278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46" y="284"/>
                    <a:pt x="142" y="295"/>
                    <a:pt x="140" y="306"/>
                  </a:cubicBezTo>
                  <a:cubicBezTo>
                    <a:pt x="108" y="306"/>
                    <a:pt x="108" y="306"/>
                    <a:pt x="108" y="306"/>
                  </a:cubicBezTo>
                  <a:lnTo>
                    <a:pt x="108" y="3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37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925D55-36CE-4B52-B4DD-5B2CB1749513}"/>
              </a:ext>
            </a:extLst>
          </p:cNvPr>
          <p:cNvSpPr/>
          <p:nvPr/>
        </p:nvSpPr>
        <p:spPr>
          <a:xfrm>
            <a:off x="757237" y="939653"/>
            <a:ext cx="10677525" cy="5601441"/>
          </a:xfrm>
          <a:prstGeom prst="roundRect">
            <a:avLst/>
          </a:prstGeom>
          <a:solidFill>
            <a:srgbClr val="F4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583523-50A0-4222-A2CF-0972A483BC86}"/>
              </a:ext>
            </a:extLst>
          </p:cNvPr>
          <p:cNvSpPr/>
          <p:nvPr/>
        </p:nvSpPr>
        <p:spPr>
          <a:xfrm>
            <a:off x="6550679" y="1317263"/>
            <a:ext cx="1708732" cy="347330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DB946C-2007-4923-B13F-321DFFFEF83F}"/>
              </a:ext>
            </a:extLst>
          </p:cNvPr>
          <p:cNvSpPr/>
          <p:nvPr/>
        </p:nvSpPr>
        <p:spPr>
          <a:xfrm>
            <a:off x="8726051" y="1300554"/>
            <a:ext cx="1708732" cy="347330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6C80B80-CBDD-479D-9340-1A02781287D1}"/>
              </a:ext>
            </a:extLst>
          </p:cNvPr>
          <p:cNvSpPr/>
          <p:nvPr/>
        </p:nvSpPr>
        <p:spPr>
          <a:xfrm>
            <a:off x="4250755" y="1317263"/>
            <a:ext cx="1708732" cy="347330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773609-05E8-4B13-B2B2-EFE3C19CE5EE}"/>
              </a:ext>
            </a:extLst>
          </p:cNvPr>
          <p:cNvSpPr/>
          <p:nvPr/>
        </p:nvSpPr>
        <p:spPr>
          <a:xfrm>
            <a:off x="2034308" y="1323416"/>
            <a:ext cx="1708732" cy="347330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CBF5F-3592-4291-804B-FF303212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7" y="168179"/>
            <a:ext cx="11344508" cy="741185"/>
          </a:xfrm>
        </p:spPr>
        <p:txBody>
          <a:bodyPr/>
          <a:lstStyle/>
          <a:p>
            <a:r>
              <a:rPr lang="en-IN" dirty="0"/>
              <a:t>Tavant Media Services &amp; Solutions  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B58D8B-5F9D-4DE7-919F-60BC6AE57FEA}"/>
              </a:ext>
            </a:extLst>
          </p:cNvPr>
          <p:cNvSpPr/>
          <p:nvPr/>
        </p:nvSpPr>
        <p:spPr>
          <a:xfrm rot="16200000">
            <a:off x="313738" y="2857380"/>
            <a:ext cx="3096901" cy="322011"/>
          </a:xfrm>
          <a:custGeom>
            <a:avLst/>
            <a:gdLst>
              <a:gd name="connsiteX0" fmla="*/ 0 w 4078822"/>
              <a:gd name="connsiteY0" fmla="*/ 0 h 392514"/>
              <a:gd name="connsiteX1" fmla="*/ 4078822 w 4078822"/>
              <a:gd name="connsiteY1" fmla="*/ 0 h 392514"/>
              <a:gd name="connsiteX2" fmla="*/ 4078822 w 4078822"/>
              <a:gd name="connsiteY2" fmla="*/ 392514 h 392514"/>
              <a:gd name="connsiteX3" fmla="*/ 0 w 4078822"/>
              <a:gd name="connsiteY3" fmla="*/ 392514 h 392514"/>
              <a:gd name="connsiteX4" fmla="*/ 0 w 4078822"/>
              <a:gd name="connsiteY4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822" h="392514">
                <a:moveTo>
                  <a:pt x="0" y="0"/>
                </a:moveTo>
                <a:lnTo>
                  <a:pt x="4078822" y="0"/>
                </a:lnTo>
                <a:lnTo>
                  <a:pt x="4078822" y="392514"/>
                </a:lnTo>
                <a:lnTo>
                  <a:pt x="0" y="392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346176" bIns="0" numCol="1" spcCol="1270" anchor="t" anchorCtr="0">
            <a:noAutofit/>
          </a:bodyPr>
          <a:lstStyle/>
          <a:p>
            <a:pPr marL="0" marR="0" lvl="0" indent="0" algn="r" defTabSz="1022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Mgt &amp; Distribution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957F06-4883-441F-982B-BFBC45E5C760}"/>
              </a:ext>
            </a:extLst>
          </p:cNvPr>
          <p:cNvSpPr/>
          <p:nvPr/>
        </p:nvSpPr>
        <p:spPr>
          <a:xfrm>
            <a:off x="2023193" y="1469935"/>
            <a:ext cx="1603958" cy="3241529"/>
          </a:xfrm>
          <a:custGeom>
            <a:avLst/>
            <a:gdLst>
              <a:gd name="connsiteX0" fmla="*/ 0 w 1955137"/>
              <a:gd name="connsiteY0" fmla="*/ 0 h 4078822"/>
              <a:gd name="connsiteX1" fmla="*/ 1955137 w 1955137"/>
              <a:gd name="connsiteY1" fmla="*/ 0 h 4078822"/>
              <a:gd name="connsiteX2" fmla="*/ 1955137 w 1955137"/>
              <a:gd name="connsiteY2" fmla="*/ 4078822 h 4078822"/>
              <a:gd name="connsiteX3" fmla="*/ 0 w 1955137"/>
              <a:gd name="connsiteY3" fmla="*/ 4078822 h 4078822"/>
              <a:gd name="connsiteX4" fmla="*/ 0 w 1955137"/>
              <a:gd name="connsiteY4" fmla="*/ 0 h 407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4078822">
                <a:moveTo>
                  <a:pt x="0" y="0"/>
                </a:moveTo>
                <a:lnTo>
                  <a:pt x="1955137" y="0"/>
                </a:lnTo>
                <a:lnTo>
                  <a:pt x="1955137" y="4078822"/>
                </a:lnTo>
                <a:lnTo>
                  <a:pt x="0" y="4078822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464" tIns="346176" rIns="156464" bIns="156464" numCol="1" spcCol="1270" anchor="t" anchorCtr="0">
            <a:noAutofit/>
          </a:bodyPr>
          <a:lstStyle/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Subscription &amp;  entitlement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Content/ Video Management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Rights Management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Program Guide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Metadata Management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Video streaming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Broadcast Operations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3347AA-E3BB-41FA-950E-FB5DFE602722}"/>
              </a:ext>
            </a:extLst>
          </p:cNvPr>
          <p:cNvSpPr/>
          <p:nvPr/>
        </p:nvSpPr>
        <p:spPr>
          <a:xfrm rot="16200000">
            <a:off x="2555539" y="2857380"/>
            <a:ext cx="3096901" cy="322011"/>
          </a:xfrm>
          <a:custGeom>
            <a:avLst/>
            <a:gdLst>
              <a:gd name="connsiteX0" fmla="*/ 0 w 4078822"/>
              <a:gd name="connsiteY0" fmla="*/ 0 h 392514"/>
              <a:gd name="connsiteX1" fmla="*/ 4078822 w 4078822"/>
              <a:gd name="connsiteY1" fmla="*/ 0 h 392514"/>
              <a:gd name="connsiteX2" fmla="*/ 4078822 w 4078822"/>
              <a:gd name="connsiteY2" fmla="*/ 392514 h 392514"/>
              <a:gd name="connsiteX3" fmla="*/ 0 w 4078822"/>
              <a:gd name="connsiteY3" fmla="*/ 392514 h 392514"/>
              <a:gd name="connsiteX4" fmla="*/ 0 w 4078822"/>
              <a:gd name="connsiteY4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822" h="392514">
                <a:moveTo>
                  <a:pt x="0" y="0"/>
                </a:moveTo>
                <a:lnTo>
                  <a:pt x="4078822" y="0"/>
                </a:lnTo>
                <a:lnTo>
                  <a:pt x="4078822" y="392514"/>
                </a:lnTo>
                <a:lnTo>
                  <a:pt x="0" y="392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346176" bIns="0" numCol="1" spcCol="1270" anchor="t" anchorCtr="0">
            <a:noAutofit/>
          </a:bodyPr>
          <a:lstStyle/>
          <a:p>
            <a:pPr marL="0" marR="0" lvl="0" indent="0" algn="r" defTabSz="1022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Advertising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4844D5F-669D-42E6-946C-188D79454CEE}"/>
              </a:ext>
            </a:extLst>
          </p:cNvPr>
          <p:cNvSpPr/>
          <p:nvPr/>
        </p:nvSpPr>
        <p:spPr>
          <a:xfrm>
            <a:off x="4264997" y="1469935"/>
            <a:ext cx="1603958" cy="3241529"/>
          </a:xfrm>
          <a:custGeom>
            <a:avLst/>
            <a:gdLst>
              <a:gd name="connsiteX0" fmla="*/ 0 w 1955137"/>
              <a:gd name="connsiteY0" fmla="*/ 0 h 4078822"/>
              <a:gd name="connsiteX1" fmla="*/ 1955137 w 1955137"/>
              <a:gd name="connsiteY1" fmla="*/ 0 h 4078822"/>
              <a:gd name="connsiteX2" fmla="*/ 1955137 w 1955137"/>
              <a:gd name="connsiteY2" fmla="*/ 4078822 h 4078822"/>
              <a:gd name="connsiteX3" fmla="*/ 0 w 1955137"/>
              <a:gd name="connsiteY3" fmla="*/ 4078822 h 4078822"/>
              <a:gd name="connsiteX4" fmla="*/ 0 w 1955137"/>
              <a:gd name="connsiteY4" fmla="*/ 0 h 407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4078822">
                <a:moveTo>
                  <a:pt x="0" y="0"/>
                </a:moveTo>
                <a:lnTo>
                  <a:pt x="1955137" y="0"/>
                </a:lnTo>
                <a:lnTo>
                  <a:pt x="1955137" y="4078822"/>
                </a:lnTo>
                <a:lnTo>
                  <a:pt x="0" y="4078822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464" tIns="346176" rIns="156464" bIns="156464" numCol="1" spcCol="1270" anchor="t" anchorCtr="0">
            <a:noAutofit/>
          </a:bodyPr>
          <a:lstStyle/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ysClr val="window" lastClr="FFFFFF"/>
              </a:buClr>
              <a:buSzTx/>
              <a:buFont typeface="Calibri" pitchFamily="34" charset="0"/>
              <a:buChar char="&gt;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Measurement – Linear, Addressable, OTT, Digital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Audience Research and Segmentation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Attribution - Creative/ Channel/ Media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Viewership behavior modeling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0B6D8A-D9F2-424C-B92E-7A0F701C36B8}"/>
              </a:ext>
            </a:extLst>
          </p:cNvPr>
          <p:cNvSpPr/>
          <p:nvPr/>
        </p:nvSpPr>
        <p:spPr>
          <a:xfrm rot="16200000">
            <a:off x="4733048" y="2829350"/>
            <a:ext cx="3096902" cy="322011"/>
          </a:xfrm>
          <a:custGeom>
            <a:avLst/>
            <a:gdLst>
              <a:gd name="connsiteX0" fmla="*/ 0 w 4078822"/>
              <a:gd name="connsiteY0" fmla="*/ 0 h 392514"/>
              <a:gd name="connsiteX1" fmla="*/ 4078822 w 4078822"/>
              <a:gd name="connsiteY1" fmla="*/ 0 h 392514"/>
              <a:gd name="connsiteX2" fmla="*/ 4078822 w 4078822"/>
              <a:gd name="connsiteY2" fmla="*/ 392514 h 392514"/>
              <a:gd name="connsiteX3" fmla="*/ 0 w 4078822"/>
              <a:gd name="connsiteY3" fmla="*/ 392514 h 392514"/>
              <a:gd name="connsiteX4" fmla="*/ 0 w 4078822"/>
              <a:gd name="connsiteY4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822" h="392514">
                <a:moveTo>
                  <a:pt x="0" y="0"/>
                </a:moveTo>
                <a:lnTo>
                  <a:pt x="4078822" y="0"/>
                </a:lnTo>
                <a:lnTo>
                  <a:pt x="4078822" y="392514"/>
                </a:lnTo>
                <a:lnTo>
                  <a:pt x="0" y="392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346176" bIns="-1" numCol="1" spcCol="1270" anchor="t" anchorCtr="0">
            <a:noAutofit/>
          </a:bodyPr>
          <a:lstStyle/>
          <a:p>
            <a:pPr marL="0" marR="0" lvl="0" indent="0" algn="r" defTabSz="1022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 Sales &amp; Ad Ops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9B1E84-42C5-4EF7-AE65-97BD79A9198D}"/>
              </a:ext>
            </a:extLst>
          </p:cNvPr>
          <p:cNvSpPr/>
          <p:nvPr/>
        </p:nvSpPr>
        <p:spPr>
          <a:xfrm>
            <a:off x="6453618" y="1502044"/>
            <a:ext cx="1603958" cy="3241529"/>
          </a:xfrm>
          <a:custGeom>
            <a:avLst/>
            <a:gdLst>
              <a:gd name="connsiteX0" fmla="*/ 0 w 1955137"/>
              <a:gd name="connsiteY0" fmla="*/ 0 h 4078822"/>
              <a:gd name="connsiteX1" fmla="*/ 1955137 w 1955137"/>
              <a:gd name="connsiteY1" fmla="*/ 0 h 4078822"/>
              <a:gd name="connsiteX2" fmla="*/ 1955137 w 1955137"/>
              <a:gd name="connsiteY2" fmla="*/ 4078822 h 4078822"/>
              <a:gd name="connsiteX3" fmla="*/ 0 w 1955137"/>
              <a:gd name="connsiteY3" fmla="*/ 4078822 h 4078822"/>
              <a:gd name="connsiteX4" fmla="*/ 0 w 1955137"/>
              <a:gd name="connsiteY4" fmla="*/ 0 h 407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4078822">
                <a:moveTo>
                  <a:pt x="0" y="0"/>
                </a:moveTo>
                <a:lnTo>
                  <a:pt x="1955137" y="0"/>
                </a:lnTo>
                <a:lnTo>
                  <a:pt x="1955137" y="4078822"/>
                </a:lnTo>
                <a:lnTo>
                  <a:pt x="0" y="4078822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464" tIns="346176" rIns="156464" bIns="156464" numCol="1" spcCol="1270" anchor="t" anchorCtr="0">
            <a:noAutofit/>
          </a:bodyPr>
          <a:lstStyle/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Unified workflows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Management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Campaign Management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Optimization - Campaign and Yield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Dotum" pitchFamily="34" charset="-127"/>
                <a:cs typeface="Calibri" pitchFamily="34" charset="0"/>
              </a:rPr>
              <a:t>Reconciliation, Unified Invoicing and Billing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1A14E0C-1775-482A-A371-E8FD75A9BD8A}"/>
              </a:ext>
            </a:extLst>
          </p:cNvPr>
          <p:cNvSpPr txBox="1"/>
          <p:nvPr/>
        </p:nvSpPr>
        <p:spPr>
          <a:xfrm>
            <a:off x="3941048" y="6029187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Tavant Proprietary &amp; Confidential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EC758-16A4-41EE-8A43-B14873D355AA}"/>
              </a:ext>
            </a:extLst>
          </p:cNvPr>
          <p:cNvSpPr/>
          <p:nvPr/>
        </p:nvSpPr>
        <p:spPr>
          <a:xfrm>
            <a:off x="1878633" y="4980888"/>
            <a:ext cx="8556149" cy="59604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E6819-4D0A-405D-92CF-E27E79115473}"/>
              </a:ext>
            </a:extLst>
          </p:cNvPr>
          <p:cNvSpPr txBox="1"/>
          <p:nvPr/>
        </p:nvSpPr>
        <p:spPr>
          <a:xfrm>
            <a:off x="5178425" y="4950599"/>
            <a:ext cx="143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&amp; Analytics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1AEFAA-874B-424B-A7CC-CE6236A58D5C}"/>
              </a:ext>
            </a:extLst>
          </p:cNvPr>
          <p:cNvSpPr/>
          <p:nvPr/>
        </p:nvSpPr>
        <p:spPr>
          <a:xfrm>
            <a:off x="1878633" y="5688842"/>
            <a:ext cx="8556148" cy="65006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7E54B-ED9B-43C5-B17C-4619CB54749A}"/>
              </a:ext>
            </a:extLst>
          </p:cNvPr>
          <p:cNvSpPr txBox="1"/>
          <p:nvPr/>
        </p:nvSpPr>
        <p:spPr>
          <a:xfrm>
            <a:off x="5023083" y="5669091"/>
            <a:ext cx="1864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Horizontal Capabilities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34992-3C86-4FEE-BE65-762206672513}"/>
              </a:ext>
            </a:extLst>
          </p:cNvPr>
          <p:cNvSpPr/>
          <p:nvPr/>
        </p:nvSpPr>
        <p:spPr>
          <a:xfrm>
            <a:off x="2357293" y="5954899"/>
            <a:ext cx="1431355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Cloud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9E699B-4805-49D6-9204-81D6A4D85B29}"/>
              </a:ext>
            </a:extLst>
          </p:cNvPr>
          <p:cNvSpPr/>
          <p:nvPr/>
        </p:nvSpPr>
        <p:spPr>
          <a:xfrm>
            <a:off x="3986795" y="5938483"/>
            <a:ext cx="1550233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Quality Assurance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4F117-F35A-45D7-AAB3-229C1A8CF6FD}"/>
              </a:ext>
            </a:extLst>
          </p:cNvPr>
          <p:cNvSpPr/>
          <p:nvPr/>
        </p:nvSpPr>
        <p:spPr>
          <a:xfrm>
            <a:off x="5698314" y="5952189"/>
            <a:ext cx="1578469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Managed Services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3E8C0D1-7E05-4F33-8DEB-7EA843FDA3F8}"/>
              </a:ext>
            </a:extLst>
          </p:cNvPr>
          <p:cNvSpPr txBox="1"/>
          <p:nvPr/>
        </p:nvSpPr>
        <p:spPr>
          <a:xfrm>
            <a:off x="4264995" y="6541094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Tavant Proprietary &amp; Confidential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708DCE-BB67-4F2F-860E-2536D9FE9006}"/>
              </a:ext>
            </a:extLst>
          </p:cNvPr>
          <p:cNvSpPr/>
          <p:nvPr/>
        </p:nvSpPr>
        <p:spPr>
          <a:xfrm>
            <a:off x="2509693" y="5227738"/>
            <a:ext cx="1602115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Data Engineering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AE33A7-10F4-4B73-8CEF-603A4E1C9126}"/>
              </a:ext>
            </a:extLst>
          </p:cNvPr>
          <p:cNvSpPr/>
          <p:nvPr/>
        </p:nvSpPr>
        <p:spPr>
          <a:xfrm>
            <a:off x="4462752" y="5239458"/>
            <a:ext cx="1164324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AI&amp; ML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736A02-E855-4DFC-89A4-A06B9B838763}"/>
              </a:ext>
            </a:extLst>
          </p:cNvPr>
          <p:cNvSpPr/>
          <p:nvPr/>
        </p:nvSpPr>
        <p:spPr>
          <a:xfrm>
            <a:off x="8074333" y="5227738"/>
            <a:ext cx="1561565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Data Quality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AF8023-3701-498D-9DB8-5202C77C3C21}"/>
              </a:ext>
            </a:extLst>
          </p:cNvPr>
          <p:cNvSpPr/>
          <p:nvPr/>
        </p:nvSpPr>
        <p:spPr>
          <a:xfrm>
            <a:off x="6156985" y="5225765"/>
            <a:ext cx="1561565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Visualization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ED28DAC-0EFA-4E03-A342-D998ACFCC1D4}"/>
              </a:ext>
            </a:extLst>
          </p:cNvPr>
          <p:cNvSpPr/>
          <p:nvPr/>
        </p:nvSpPr>
        <p:spPr>
          <a:xfrm rot="16200000">
            <a:off x="6981791" y="2840964"/>
            <a:ext cx="3096902" cy="322011"/>
          </a:xfrm>
          <a:custGeom>
            <a:avLst/>
            <a:gdLst>
              <a:gd name="connsiteX0" fmla="*/ 0 w 4078822"/>
              <a:gd name="connsiteY0" fmla="*/ 0 h 392514"/>
              <a:gd name="connsiteX1" fmla="*/ 4078822 w 4078822"/>
              <a:gd name="connsiteY1" fmla="*/ 0 h 392514"/>
              <a:gd name="connsiteX2" fmla="*/ 4078822 w 4078822"/>
              <a:gd name="connsiteY2" fmla="*/ 392514 h 392514"/>
              <a:gd name="connsiteX3" fmla="*/ 0 w 4078822"/>
              <a:gd name="connsiteY3" fmla="*/ 392514 h 392514"/>
              <a:gd name="connsiteX4" fmla="*/ 0 w 4078822"/>
              <a:gd name="connsiteY4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822" h="392514">
                <a:moveTo>
                  <a:pt x="0" y="0"/>
                </a:moveTo>
                <a:lnTo>
                  <a:pt x="4078822" y="0"/>
                </a:lnTo>
                <a:lnTo>
                  <a:pt x="4078822" y="392514"/>
                </a:lnTo>
                <a:lnTo>
                  <a:pt x="0" y="392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346176" bIns="-1" numCol="1" spcCol="1270" anchor="t" anchorCtr="0">
            <a:noAutofit/>
          </a:bodyPr>
          <a:lstStyle/>
          <a:p>
            <a:pPr marL="0" marR="0" lvl="0" indent="0" algn="r" defTabSz="1022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Platform Development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982801-C8A6-413C-B933-25025222F74E}"/>
              </a:ext>
            </a:extLst>
          </p:cNvPr>
          <p:cNvSpPr/>
          <p:nvPr/>
        </p:nvSpPr>
        <p:spPr>
          <a:xfrm>
            <a:off x="8691248" y="1491473"/>
            <a:ext cx="1603958" cy="3257945"/>
          </a:xfrm>
          <a:custGeom>
            <a:avLst/>
            <a:gdLst>
              <a:gd name="connsiteX0" fmla="*/ 0 w 1955137"/>
              <a:gd name="connsiteY0" fmla="*/ 0 h 4078822"/>
              <a:gd name="connsiteX1" fmla="*/ 1955137 w 1955137"/>
              <a:gd name="connsiteY1" fmla="*/ 0 h 4078822"/>
              <a:gd name="connsiteX2" fmla="*/ 1955137 w 1955137"/>
              <a:gd name="connsiteY2" fmla="*/ 4078822 h 4078822"/>
              <a:gd name="connsiteX3" fmla="*/ 0 w 1955137"/>
              <a:gd name="connsiteY3" fmla="*/ 4078822 h 4078822"/>
              <a:gd name="connsiteX4" fmla="*/ 0 w 1955137"/>
              <a:gd name="connsiteY4" fmla="*/ 0 h 407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4078822">
                <a:moveTo>
                  <a:pt x="0" y="0"/>
                </a:moveTo>
                <a:lnTo>
                  <a:pt x="1955137" y="0"/>
                </a:lnTo>
                <a:lnTo>
                  <a:pt x="1955137" y="4078822"/>
                </a:lnTo>
                <a:lnTo>
                  <a:pt x="0" y="4078822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6464" tIns="346176" rIns="156464" bIns="156464" numCol="1" spcCol="1270" anchor="t" anchorCtr="0">
            <a:noAutofit/>
          </a:bodyPr>
          <a:lstStyle/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Mobility &amp; Connected Device development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 TV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otum" pitchFamily="34" charset="-127"/>
                <a:cs typeface="Calibri" pitchFamily="34" charset="0"/>
              </a:rPr>
              <a:t>Gaming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otum" pitchFamily="34" charset="-127"/>
                <a:cs typeface="Calibri" pitchFamily="34" charset="0"/>
              </a:rPr>
              <a:t>Video Testing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otum" pitchFamily="34" charset="-127"/>
                <a:cs typeface="Calibri" pitchFamily="34" charset="0"/>
              </a:rPr>
              <a:t>User Experience  </a:t>
            </a: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Dotum" pitchFamily="34" charset="-127"/>
              <a:cs typeface="Calibri" pitchFamily="34" charset="0"/>
            </a:endParaRPr>
          </a:p>
          <a:p>
            <a:pPr marL="171450" marR="0" lvl="1" indent="-171450" algn="l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Dotum" pitchFamily="34" charset="-127"/>
              <a:cs typeface="Calibr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FB4621-5248-4453-94C8-A1B49805A3D3}"/>
              </a:ext>
            </a:extLst>
          </p:cNvPr>
          <p:cNvSpPr/>
          <p:nvPr/>
        </p:nvSpPr>
        <p:spPr>
          <a:xfrm>
            <a:off x="7387228" y="5950172"/>
            <a:ext cx="1306602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DevOps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2ABDB-7622-455C-AFB5-DB8EF4521103}"/>
              </a:ext>
            </a:extLst>
          </p:cNvPr>
          <p:cNvSpPr/>
          <p:nvPr/>
        </p:nvSpPr>
        <p:spPr>
          <a:xfrm>
            <a:off x="8855116" y="5949487"/>
            <a:ext cx="1306602" cy="25853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marR="0" lvl="1" indent="0" algn="ctr" defTabSz="75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UX/ UI</a:t>
            </a:r>
          </a:p>
        </p:txBody>
      </p:sp>
    </p:spTree>
    <p:extLst>
      <p:ext uri="{BB962C8B-B14F-4D97-AF65-F5344CB8AC3E}">
        <p14:creationId xmlns:p14="http://schemas.microsoft.com/office/powerpoint/2010/main" val="33068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B30E3-CEA0-1E47-9FF7-DD45ECBD22F7}"/>
              </a:ext>
            </a:extLst>
          </p:cNvPr>
          <p:cNvSpPr txBox="1"/>
          <p:nvPr/>
        </p:nvSpPr>
        <p:spPr>
          <a:xfrm>
            <a:off x="-106327" y="391964"/>
            <a:ext cx="14767560" cy="1322359"/>
          </a:xfrm>
          <a:prstGeom prst="rect">
            <a:avLst/>
          </a:prstGeom>
        </p:spPr>
        <p:txBody>
          <a:bodyPr wrap="square" lIns="457200" tIns="228600" rIns="457200" bIns="0" rtlCol="0" anchor="t">
            <a:noAutofit/>
          </a:bodyPr>
          <a:lstStyle/>
          <a:p>
            <a:pPr marL="0" marR="0" lvl="0" indent="0" algn="l" defTabSz="1097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Viewership Reports Screenshots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39AA6-AB0E-2E4E-BB31-0A2EDB2B874A}"/>
              </a:ext>
            </a:extLst>
          </p:cNvPr>
          <p:cNvSpPr txBox="1"/>
          <p:nvPr/>
        </p:nvSpPr>
        <p:spPr>
          <a:xfrm>
            <a:off x="204211" y="1312092"/>
            <a:ext cx="11610716" cy="5130907"/>
          </a:xfrm>
          <a:prstGeom prst="rect">
            <a:avLst/>
          </a:prstGeom>
        </p:spPr>
        <p:txBody>
          <a:bodyPr wrap="square" lIns="121920" tIns="60960" rIns="121920" bIns="60960" rtlCol="0">
            <a:noAutofit/>
          </a:bodyPr>
          <a:lstStyle/>
          <a:p>
            <a:pPr marL="457189" marR="0" lvl="0" indent="-457189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1066773" marR="0" lvl="1" indent="-457189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424EE-51BC-C746-8372-833BA44F1895}"/>
              </a:ext>
            </a:extLst>
          </p:cNvPr>
          <p:cNvSpPr txBox="1"/>
          <p:nvPr/>
        </p:nvSpPr>
        <p:spPr>
          <a:xfrm>
            <a:off x="3715657" y="1195977"/>
            <a:ext cx="0" cy="0"/>
          </a:xfrm>
          <a:prstGeom prst="rect">
            <a:avLst/>
          </a:prstGeom>
        </p:spPr>
        <p:txBody>
          <a:bodyPr wrap="none" lIns="121920" tIns="60960" rIns="121920" bIns="6096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C6036-8EEB-4880-A734-C3B57BE7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2" y="1380066"/>
            <a:ext cx="6198376" cy="4994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CE025-F657-4FFE-BC88-8B16BF77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18" y="90743"/>
            <a:ext cx="4437256" cy="339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F1D5D-FA48-4BE5-9133-976175998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36" y="3613880"/>
            <a:ext cx="5585364" cy="32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B30E3-CEA0-1E47-9FF7-DD45ECBD22F7}"/>
              </a:ext>
            </a:extLst>
          </p:cNvPr>
          <p:cNvSpPr txBox="1"/>
          <p:nvPr/>
        </p:nvSpPr>
        <p:spPr>
          <a:xfrm>
            <a:off x="-106327" y="391964"/>
            <a:ext cx="14767560" cy="1322359"/>
          </a:xfrm>
          <a:prstGeom prst="rect">
            <a:avLst/>
          </a:prstGeom>
        </p:spPr>
        <p:txBody>
          <a:bodyPr wrap="square" lIns="457200" tIns="228600" rIns="457200" bIns="0" rtlCol="0" anchor="t">
            <a:noAutofit/>
          </a:bodyPr>
          <a:lstStyle/>
          <a:p>
            <a:pPr marL="0" marR="0" lvl="0" indent="0" algn="l" defTabSz="1097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Media Ad Analytics Screenshot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39AA6-AB0E-2E4E-BB31-0A2EDB2B874A}"/>
              </a:ext>
            </a:extLst>
          </p:cNvPr>
          <p:cNvSpPr txBox="1"/>
          <p:nvPr/>
        </p:nvSpPr>
        <p:spPr>
          <a:xfrm>
            <a:off x="204211" y="1312092"/>
            <a:ext cx="11610716" cy="5130907"/>
          </a:xfrm>
          <a:prstGeom prst="rect">
            <a:avLst/>
          </a:prstGeom>
        </p:spPr>
        <p:txBody>
          <a:bodyPr wrap="square" lIns="121920" tIns="60960" rIns="121920" bIns="60960" rtlCol="0">
            <a:noAutofit/>
          </a:bodyPr>
          <a:lstStyle/>
          <a:p>
            <a:pPr marL="457189" marR="0" lvl="0" indent="-457189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1066773" marR="0" lvl="1" indent="-457189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424EE-51BC-C746-8372-833BA44F1895}"/>
              </a:ext>
            </a:extLst>
          </p:cNvPr>
          <p:cNvSpPr txBox="1"/>
          <p:nvPr/>
        </p:nvSpPr>
        <p:spPr>
          <a:xfrm>
            <a:off x="3715657" y="1195977"/>
            <a:ext cx="0" cy="0"/>
          </a:xfrm>
          <a:prstGeom prst="rect">
            <a:avLst/>
          </a:prstGeom>
        </p:spPr>
        <p:txBody>
          <a:bodyPr wrap="none" lIns="121920" tIns="60960" rIns="121920" bIns="6096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51063-17B9-4F93-94CD-4071971B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4" y="1396030"/>
            <a:ext cx="6146436" cy="4551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93BFE-B4B2-42B7-8F02-3DA153B5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17" y="80060"/>
            <a:ext cx="5729729" cy="352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2E52D-7FC7-4522-B4B2-51CB62B6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647" y="3671560"/>
            <a:ext cx="5754574" cy="29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6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rashid.m\Desktop\map2.png">
            <a:extLst>
              <a:ext uri="{FF2B5EF4-FFF2-40B4-BE49-F238E27FC236}">
                <a16:creationId xmlns:a16="http://schemas.microsoft.com/office/drawing/2014/main" id="{62FBDF9A-54A4-4B88-A1A0-F856A64D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1" y="2390507"/>
            <a:ext cx="8433792" cy="351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A0487E9-7A37-4667-B135-5E672035A488}"/>
              </a:ext>
            </a:extLst>
          </p:cNvPr>
          <p:cNvSpPr txBox="1"/>
          <p:nvPr/>
        </p:nvSpPr>
        <p:spPr>
          <a:xfrm>
            <a:off x="7459825" y="999011"/>
            <a:ext cx="686083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Tokyo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A847B89-077D-4AD1-81DB-FC0C5BAEF572}"/>
              </a:ext>
            </a:extLst>
          </p:cNvPr>
          <p:cNvSpPr txBox="1"/>
          <p:nvPr/>
        </p:nvSpPr>
        <p:spPr>
          <a:xfrm>
            <a:off x="735819" y="1035536"/>
            <a:ext cx="13821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Santa Clara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Headquarters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9B5D9-5915-469E-AAAC-C4020A5C15DF}"/>
              </a:ext>
            </a:extLst>
          </p:cNvPr>
          <p:cNvSpPr txBox="1"/>
          <p:nvPr/>
        </p:nvSpPr>
        <p:spPr>
          <a:xfrm>
            <a:off x="1616573" y="1471243"/>
            <a:ext cx="704329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Dallas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7D93E9-FDE8-4E2A-8177-8AA23D66D985}"/>
              </a:ext>
            </a:extLst>
          </p:cNvPr>
          <p:cNvSpPr txBox="1"/>
          <p:nvPr/>
        </p:nvSpPr>
        <p:spPr>
          <a:xfrm>
            <a:off x="2323517" y="1897710"/>
            <a:ext cx="1137508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New Jersey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688AB50-0393-4789-A15A-545FA1967CD3}"/>
              </a:ext>
            </a:extLst>
          </p:cNvPr>
          <p:cNvSpPr txBox="1"/>
          <p:nvPr/>
        </p:nvSpPr>
        <p:spPr>
          <a:xfrm>
            <a:off x="1689186" y="869217"/>
            <a:ext cx="12167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Indianapolis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757B64D-8A87-4DAA-92C1-74D3EBF95195}"/>
              </a:ext>
            </a:extLst>
          </p:cNvPr>
          <p:cNvSpPr txBox="1"/>
          <p:nvPr/>
        </p:nvSpPr>
        <p:spPr>
          <a:xfrm>
            <a:off x="3773486" y="878357"/>
            <a:ext cx="903200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London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3E5052C-41DC-4511-BB1D-8D5DDB1E60AD}"/>
              </a:ext>
            </a:extLst>
          </p:cNvPr>
          <p:cNvSpPr txBox="1"/>
          <p:nvPr/>
        </p:nvSpPr>
        <p:spPr>
          <a:xfrm>
            <a:off x="6318055" y="1789106"/>
            <a:ext cx="718280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Noida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0FBB958-D8F4-40AF-8B86-A8B97CA0DE12}"/>
              </a:ext>
            </a:extLst>
          </p:cNvPr>
          <p:cNvSpPr txBox="1"/>
          <p:nvPr/>
        </p:nvSpPr>
        <p:spPr>
          <a:xfrm>
            <a:off x="5146586" y="3349823"/>
            <a:ext cx="117801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Bangalore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A8C725D-2B06-4434-BBCD-ECFC7BC87B98}"/>
              </a:ext>
            </a:extLst>
          </p:cNvPr>
          <p:cNvSpPr txBox="1"/>
          <p:nvPr/>
        </p:nvSpPr>
        <p:spPr>
          <a:xfrm>
            <a:off x="8109767" y="4265356"/>
            <a:ext cx="922638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Sydney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12943B-A25E-4C46-8AFC-56DDBF6ABF95}"/>
              </a:ext>
            </a:extLst>
          </p:cNvPr>
          <p:cNvGrpSpPr/>
          <p:nvPr/>
        </p:nvGrpSpPr>
        <p:grpSpPr>
          <a:xfrm>
            <a:off x="1260093" y="1570541"/>
            <a:ext cx="287586" cy="1914974"/>
            <a:chOff x="1786957" y="1749954"/>
            <a:chExt cx="287586" cy="1914974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12E4031-9A2B-44B2-BACA-F05B502E5EB3}"/>
                </a:ext>
              </a:extLst>
            </p:cNvPr>
            <p:cNvSpPr/>
            <p:nvPr/>
          </p:nvSpPr>
          <p:spPr>
            <a:xfrm>
              <a:off x="1786957" y="1749954"/>
              <a:ext cx="287586" cy="287586"/>
            </a:xfrm>
            <a:prstGeom prst="ellipse">
              <a:avLst/>
            </a:prstGeom>
            <a:solidFill>
              <a:srgbClr val="FD6E03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C87E6A-8933-4A72-9A78-3F3F6D7B5039}"/>
                </a:ext>
              </a:extLst>
            </p:cNvPr>
            <p:cNvCxnSpPr/>
            <p:nvPr/>
          </p:nvCxnSpPr>
          <p:spPr>
            <a:xfrm flipH="1">
              <a:off x="1921930" y="2041628"/>
              <a:ext cx="3766" cy="159249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B1B36F9-25BB-4B61-9F25-836B8051C3A1}"/>
                </a:ext>
              </a:extLst>
            </p:cNvPr>
            <p:cNvSpPr/>
            <p:nvPr/>
          </p:nvSpPr>
          <p:spPr>
            <a:xfrm>
              <a:off x="1887794" y="3588728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A6E9C5-4664-41C4-A8FE-82DFFAF933EB}"/>
              </a:ext>
            </a:extLst>
          </p:cNvPr>
          <p:cNvGrpSpPr/>
          <p:nvPr/>
        </p:nvGrpSpPr>
        <p:grpSpPr>
          <a:xfrm>
            <a:off x="2152806" y="1233663"/>
            <a:ext cx="246429" cy="2260440"/>
            <a:chOff x="4757351" y="417330"/>
            <a:chExt cx="246429" cy="226044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0CAF8C-9A98-473E-B4C3-71AD480811BE}"/>
                </a:ext>
              </a:extLst>
            </p:cNvPr>
            <p:cNvSpPr/>
            <p:nvPr/>
          </p:nvSpPr>
          <p:spPr>
            <a:xfrm>
              <a:off x="4757351" y="417330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4E6ABFB-1C42-4C23-A1EE-B722E758885B}"/>
                </a:ext>
              </a:extLst>
            </p:cNvPr>
            <p:cNvCxnSpPr>
              <a:endCxn id="132" idx="0"/>
            </p:cNvCxnSpPr>
            <p:nvPr/>
          </p:nvCxnSpPr>
          <p:spPr>
            <a:xfrm>
              <a:off x="4880764" y="659934"/>
              <a:ext cx="0" cy="1941636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BDDA4A4-C771-4396-AE0A-48582A1CD046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B8F7826-F0D7-42D5-BFF2-0913F05BCA41}"/>
              </a:ext>
            </a:extLst>
          </p:cNvPr>
          <p:cNvGrpSpPr/>
          <p:nvPr/>
        </p:nvGrpSpPr>
        <p:grpSpPr>
          <a:xfrm>
            <a:off x="1879424" y="1702405"/>
            <a:ext cx="246429" cy="1802930"/>
            <a:chOff x="4757351" y="874840"/>
            <a:chExt cx="246429" cy="180293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FC3120B-1B82-443E-90A8-C1619DE609AA}"/>
                </a:ext>
              </a:extLst>
            </p:cNvPr>
            <p:cNvSpPr/>
            <p:nvPr/>
          </p:nvSpPr>
          <p:spPr>
            <a:xfrm>
              <a:off x="4757351" y="874840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47D39DA-166E-4F3F-91FD-977D5BF88244}"/>
                </a:ext>
              </a:extLst>
            </p:cNvPr>
            <p:cNvCxnSpPr>
              <a:stCxn id="134" idx="4"/>
              <a:endCxn id="136" idx="0"/>
            </p:cNvCxnSpPr>
            <p:nvPr/>
          </p:nvCxnSpPr>
          <p:spPr>
            <a:xfrm>
              <a:off x="4880566" y="1121269"/>
              <a:ext cx="198" cy="148030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0FAAE2-2B70-4521-BCAB-710815EFD3CF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039939B-8F17-4160-BC78-BDB1A0CC0E6F}"/>
              </a:ext>
            </a:extLst>
          </p:cNvPr>
          <p:cNvGrpSpPr/>
          <p:nvPr/>
        </p:nvGrpSpPr>
        <p:grpSpPr>
          <a:xfrm>
            <a:off x="2685768" y="2170718"/>
            <a:ext cx="246429" cy="1068768"/>
            <a:chOff x="4757351" y="1288336"/>
            <a:chExt cx="246429" cy="1068768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3D20432-FA26-4700-8A1E-10AFB36675EB}"/>
                </a:ext>
              </a:extLst>
            </p:cNvPr>
            <p:cNvSpPr/>
            <p:nvPr/>
          </p:nvSpPr>
          <p:spPr>
            <a:xfrm>
              <a:off x="4757351" y="1288336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490631D-89D3-4717-A7D6-B650202EC2F8}"/>
                </a:ext>
              </a:extLst>
            </p:cNvPr>
            <p:cNvCxnSpPr>
              <a:cxnSpLocks/>
            </p:cNvCxnSpPr>
            <p:nvPr/>
          </p:nvCxnSpPr>
          <p:spPr>
            <a:xfrm>
              <a:off x="4880566" y="1546493"/>
              <a:ext cx="0" cy="792699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CD3B3CC-EBC7-4419-810B-935963750BFE}"/>
                </a:ext>
              </a:extLst>
            </p:cNvPr>
            <p:cNvSpPr/>
            <p:nvPr/>
          </p:nvSpPr>
          <p:spPr>
            <a:xfrm>
              <a:off x="4842664" y="2280904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555DA9D-0F8C-497B-BDD7-F05C9D8C1B14}"/>
              </a:ext>
            </a:extLst>
          </p:cNvPr>
          <p:cNvGrpSpPr/>
          <p:nvPr/>
        </p:nvGrpSpPr>
        <p:grpSpPr>
          <a:xfrm>
            <a:off x="4063573" y="1163196"/>
            <a:ext cx="246429" cy="1912258"/>
            <a:chOff x="4757351" y="765512"/>
            <a:chExt cx="246429" cy="1912258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111B20F-C90B-4388-AD29-2198BC3451C3}"/>
                </a:ext>
              </a:extLst>
            </p:cNvPr>
            <p:cNvSpPr/>
            <p:nvPr/>
          </p:nvSpPr>
          <p:spPr>
            <a:xfrm>
              <a:off x="4757351" y="765512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F24CF47-426B-4061-B34E-97360EED7F2C}"/>
                </a:ext>
              </a:extLst>
            </p:cNvPr>
            <p:cNvCxnSpPr>
              <a:stCxn id="142" idx="4"/>
              <a:endCxn id="144" idx="0"/>
            </p:cNvCxnSpPr>
            <p:nvPr/>
          </p:nvCxnSpPr>
          <p:spPr>
            <a:xfrm>
              <a:off x="4880566" y="1011941"/>
              <a:ext cx="198" cy="1589629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E000132-B7FC-4F73-A255-C8117B37C2CB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983F52A-9FC3-47C4-A0CA-3A6C92C166F6}"/>
              </a:ext>
            </a:extLst>
          </p:cNvPr>
          <p:cNvGrpSpPr/>
          <p:nvPr/>
        </p:nvGrpSpPr>
        <p:grpSpPr>
          <a:xfrm>
            <a:off x="6154371" y="1839265"/>
            <a:ext cx="246429" cy="1970735"/>
            <a:chOff x="4757351" y="707035"/>
            <a:chExt cx="246429" cy="197073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D66C003-15DA-47FB-BD5A-E25AC6CBA3B9}"/>
                </a:ext>
              </a:extLst>
            </p:cNvPr>
            <p:cNvSpPr/>
            <p:nvPr/>
          </p:nvSpPr>
          <p:spPr>
            <a:xfrm>
              <a:off x="4757351" y="707035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47518A-4D2D-4D6E-B318-8F7303706EA4}"/>
                </a:ext>
              </a:extLst>
            </p:cNvPr>
            <p:cNvCxnSpPr>
              <a:stCxn id="146" idx="4"/>
              <a:endCxn id="148" idx="0"/>
            </p:cNvCxnSpPr>
            <p:nvPr/>
          </p:nvCxnSpPr>
          <p:spPr>
            <a:xfrm>
              <a:off x="4880566" y="953464"/>
              <a:ext cx="198" cy="1648106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0B7B15C-2058-414C-AB8F-A2E49C63CAF6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F2B917C-7E16-4F45-AF15-1E1390A7781A}"/>
              </a:ext>
            </a:extLst>
          </p:cNvPr>
          <p:cNvGrpSpPr/>
          <p:nvPr/>
        </p:nvGrpSpPr>
        <p:grpSpPr>
          <a:xfrm>
            <a:off x="8016640" y="4305761"/>
            <a:ext cx="246429" cy="902585"/>
            <a:chOff x="4757351" y="1775185"/>
            <a:chExt cx="246429" cy="902585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443A855-4C09-4C78-B518-EE83B6AA7E97}"/>
                </a:ext>
              </a:extLst>
            </p:cNvPr>
            <p:cNvSpPr/>
            <p:nvPr/>
          </p:nvSpPr>
          <p:spPr>
            <a:xfrm>
              <a:off x="4757351" y="1775185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92EAD8D-C7A9-45F6-8E1D-F7DBE0D62DC1}"/>
                </a:ext>
              </a:extLst>
            </p:cNvPr>
            <p:cNvCxnSpPr>
              <a:stCxn id="154" idx="4"/>
              <a:endCxn id="156" idx="0"/>
            </p:cNvCxnSpPr>
            <p:nvPr/>
          </p:nvCxnSpPr>
          <p:spPr>
            <a:xfrm>
              <a:off x="4880566" y="2021614"/>
              <a:ext cx="198" cy="579956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1751DA0-7E89-43B3-8919-C60A96E9D795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E9CC145-540E-4A72-B394-33FD78EDA219}"/>
              </a:ext>
            </a:extLst>
          </p:cNvPr>
          <p:cNvGrpSpPr/>
          <p:nvPr/>
        </p:nvGrpSpPr>
        <p:grpSpPr>
          <a:xfrm>
            <a:off x="7680140" y="1265297"/>
            <a:ext cx="246429" cy="2241002"/>
            <a:chOff x="4757351" y="436768"/>
            <a:chExt cx="246429" cy="224100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9022544-E64E-4C30-8BCB-E609348C9ECB}"/>
                </a:ext>
              </a:extLst>
            </p:cNvPr>
            <p:cNvSpPr/>
            <p:nvPr/>
          </p:nvSpPr>
          <p:spPr>
            <a:xfrm>
              <a:off x="4757351" y="436768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C83669D-F2A1-44C1-807A-B06DE2C265E6}"/>
                </a:ext>
              </a:extLst>
            </p:cNvPr>
            <p:cNvCxnSpPr>
              <a:stCxn id="158" idx="4"/>
              <a:endCxn id="160" idx="0"/>
            </p:cNvCxnSpPr>
            <p:nvPr/>
          </p:nvCxnSpPr>
          <p:spPr>
            <a:xfrm>
              <a:off x="4880566" y="683197"/>
              <a:ext cx="198" cy="19183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04B6735-6434-4E50-A0CB-7F47C977A28A}"/>
                </a:ext>
              </a:extLst>
            </p:cNvPr>
            <p:cNvSpPr/>
            <p:nvPr/>
          </p:nvSpPr>
          <p:spPr>
            <a:xfrm>
              <a:off x="4842664" y="2601570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9606876-3A43-4A0F-A24F-2ADF37DADD54}"/>
              </a:ext>
            </a:extLst>
          </p:cNvPr>
          <p:cNvSpPr/>
          <p:nvPr/>
        </p:nvSpPr>
        <p:spPr>
          <a:xfrm>
            <a:off x="9236239" y="375114"/>
            <a:ext cx="2853805" cy="405496"/>
          </a:xfrm>
          <a:prstGeom prst="rect">
            <a:avLst/>
          </a:prstGeom>
          <a:solidFill>
            <a:srgbClr val="F4702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VISION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E201FF8-92CD-4D3C-B2C5-0A3308D754ED}"/>
              </a:ext>
            </a:extLst>
          </p:cNvPr>
          <p:cNvSpPr/>
          <p:nvPr/>
        </p:nvSpPr>
        <p:spPr>
          <a:xfrm>
            <a:off x="9236239" y="780610"/>
            <a:ext cx="2853805" cy="247443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E241958-EEBE-4439-BFA7-1F1A0D1F3831}"/>
              </a:ext>
            </a:extLst>
          </p:cNvPr>
          <p:cNvSpPr txBox="1"/>
          <p:nvPr/>
        </p:nvSpPr>
        <p:spPr>
          <a:xfrm>
            <a:off x="9341306" y="1005355"/>
            <a:ext cx="2748738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“To be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experts in each market 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we enter, offering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unquestioned value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extraordinary service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to achieve mutual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success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growth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for our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employees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customers 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&amp;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shareholders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”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8B4B08E-CC6B-44CC-9F75-02ED486C9BBA}"/>
              </a:ext>
            </a:extLst>
          </p:cNvPr>
          <p:cNvSpPr/>
          <p:nvPr/>
        </p:nvSpPr>
        <p:spPr>
          <a:xfrm>
            <a:off x="462943" y="5293860"/>
            <a:ext cx="22497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Silicon Valley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Headquarters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614C29A-D49C-466B-9A57-BDF586B2386C}"/>
              </a:ext>
            </a:extLst>
          </p:cNvPr>
          <p:cNvSpPr/>
          <p:nvPr/>
        </p:nvSpPr>
        <p:spPr>
          <a:xfrm>
            <a:off x="2984210" y="5293860"/>
            <a:ext cx="2570754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2500+</a:t>
            </a:r>
            <a:b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Employees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F81D424-A9E0-43FA-B150-1BE90329AD05}"/>
              </a:ext>
            </a:extLst>
          </p:cNvPr>
          <p:cNvSpPr/>
          <p:nvPr/>
        </p:nvSpPr>
        <p:spPr>
          <a:xfrm>
            <a:off x="5578220" y="5293860"/>
            <a:ext cx="149551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Countries 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C99DE62-CE69-43ED-A7AD-3A35B89F69B9}"/>
              </a:ext>
            </a:extLst>
          </p:cNvPr>
          <p:cNvCxnSpPr/>
          <p:nvPr/>
        </p:nvCxnSpPr>
        <p:spPr>
          <a:xfrm>
            <a:off x="5312770" y="5417568"/>
            <a:ext cx="0" cy="630778"/>
          </a:xfrm>
          <a:prstGeom prst="line">
            <a:avLst/>
          </a:prstGeom>
          <a:ln w="12700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3630B1-396C-4E64-A215-D5BCC774B52D}"/>
              </a:ext>
            </a:extLst>
          </p:cNvPr>
          <p:cNvCxnSpPr/>
          <p:nvPr/>
        </p:nvCxnSpPr>
        <p:spPr>
          <a:xfrm>
            <a:off x="3177969" y="5417568"/>
            <a:ext cx="0" cy="630778"/>
          </a:xfrm>
          <a:prstGeom prst="line">
            <a:avLst/>
          </a:prstGeom>
          <a:ln w="12700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B616DD-0B4B-402A-823E-FEB058ABE14D}"/>
              </a:ext>
            </a:extLst>
          </p:cNvPr>
          <p:cNvSpPr/>
          <p:nvPr/>
        </p:nvSpPr>
        <p:spPr>
          <a:xfrm>
            <a:off x="9240162" y="3305892"/>
            <a:ext cx="2853805" cy="405496"/>
          </a:xfrm>
          <a:prstGeom prst="rect">
            <a:avLst/>
          </a:prstGeom>
          <a:solidFill>
            <a:srgbClr val="78787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FOCUS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F2E412A-AD60-437D-8EC0-FFC37168918F}"/>
              </a:ext>
            </a:extLst>
          </p:cNvPr>
          <p:cNvSpPr/>
          <p:nvPr/>
        </p:nvSpPr>
        <p:spPr>
          <a:xfrm>
            <a:off x="9240162" y="3683458"/>
            <a:ext cx="2853805" cy="250236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84EEF4C-987E-4F1F-90BE-A6E4B8C3655B}"/>
              </a:ext>
            </a:extLst>
          </p:cNvPr>
          <p:cNvSpPr txBox="1"/>
          <p:nvPr/>
        </p:nvSpPr>
        <p:spPr>
          <a:xfrm>
            <a:off x="9345229" y="3888633"/>
            <a:ext cx="263236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Innovation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domain expertise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driven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technology leadership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Evolving needs of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consumer buying behavior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operational excellence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1689F52-8BD1-4CD0-AFF3-76AA91FA4393}"/>
              </a:ext>
            </a:extLst>
          </p:cNvPr>
          <p:cNvSpPr txBox="1"/>
          <p:nvPr/>
        </p:nvSpPr>
        <p:spPr>
          <a:xfrm>
            <a:off x="6472878" y="2895600"/>
            <a:ext cx="1070922" cy="254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Hyderabad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8492A02-C24E-44EC-9DA5-0AC22CAB5726}"/>
              </a:ext>
            </a:extLst>
          </p:cNvPr>
          <p:cNvGrpSpPr/>
          <p:nvPr/>
        </p:nvGrpSpPr>
        <p:grpSpPr>
          <a:xfrm>
            <a:off x="6248400" y="2847436"/>
            <a:ext cx="246429" cy="1114964"/>
            <a:chOff x="6589508" y="2930702"/>
            <a:chExt cx="246429" cy="1114964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ADFCA0A-AFDC-40BB-ABC5-4F82C56F136A}"/>
                </a:ext>
              </a:extLst>
            </p:cNvPr>
            <p:cNvCxnSpPr>
              <a:cxnSpLocks/>
              <a:stCxn id="176" idx="4"/>
            </p:cNvCxnSpPr>
            <p:nvPr/>
          </p:nvCxnSpPr>
          <p:spPr>
            <a:xfrm flipH="1">
              <a:off x="6693673" y="3177131"/>
              <a:ext cx="19050" cy="86474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127636D-5A16-4D27-A294-27CE37076346}"/>
                </a:ext>
              </a:extLst>
            </p:cNvPr>
            <p:cNvSpPr/>
            <p:nvPr/>
          </p:nvSpPr>
          <p:spPr>
            <a:xfrm>
              <a:off x="6655368" y="3969466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0838853-053B-4079-8E50-E8929A4BA8DB}"/>
                </a:ext>
              </a:extLst>
            </p:cNvPr>
            <p:cNvSpPr/>
            <p:nvPr/>
          </p:nvSpPr>
          <p:spPr>
            <a:xfrm>
              <a:off x="6589508" y="2930702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ADEF835-13CA-4B69-97EE-0CBE74464A41}"/>
              </a:ext>
            </a:extLst>
          </p:cNvPr>
          <p:cNvSpPr/>
          <p:nvPr/>
        </p:nvSpPr>
        <p:spPr>
          <a:xfrm>
            <a:off x="7259803" y="5287267"/>
            <a:ext cx="1809578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2000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Year of Inception 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5E1FCBD-CCBE-411B-93C6-A767F1AA0E2D}"/>
              </a:ext>
            </a:extLst>
          </p:cNvPr>
          <p:cNvCxnSpPr/>
          <p:nvPr/>
        </p:nvCxnSpPr>
        <p:spPr>
          <a:xfrm>
            <a:off x="6983583" y="5417567"/>
            <a:ext cx="0" cy="630778"/>
          </a:xfrm>
          <a:prstGeom prst="line">
            <a:avLst/>
          </a:prstGeom>
          <a:ln w="12700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4A3164C-F405-4E16-B894-EFB5BB81D7EB}"/>
              </a:ext>
            </a:extLst>
          </p:cNvPr>
          <p:cNvSpPr txBox="1"/>
          <p:nvPr/>
        </p:nvSpPr>
        <p:spPr>
          <a:xfrm>
            <a:off x="2555093" y="3474209"/>
            <a:ext cx="1034098" cy="231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Colombia 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5843EC0-6EFA-4279-B7C9-D4645C3922C5}"/>
              </a:ext>
            </a:extLst>
          </p:cNvPr>
          <p:cNvGrpSpPr/>
          <p:nvPr/>
        </p:nvGrpSpPr>
        <p:grpSpPr>
          <a:xfrm>
            <a:off x="2372338" y="3533068"/>
            <a:ext cx="246429" cy="785475"/>
            <a:chOff x="2927163" y="3604318"/>
            <a:chExt cx="246429" cy="785475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852DDF1-1DDE-4879-B483-C550E6862F65}"/>
                </a:ext>
              </a:extLst>
            </p:cNvPr>
            <p:cNvSpPr/>
            <p:nvPr/>
          </p:nvSpPr>
          <p:spPr>
            <a:xfrm>
              <a:off x="3017271" y="4313593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2DCA0E9-4125-47FE-85CA-A0E403707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49460" y="3857488"/>
              <a:ext cx="0" cy="47023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5CCAB4E-EDA6-439D-AA6C-45FFEF59E724}"/>
                </a:ext>
              </a:extLst>
            </p:cNvPr>
            <p:cNvSpPr/>
            <p:nvPr/>
          </p:nvSpPr>
          <p:spPr>
            <a:xfrm>
              <a:off x="2927163" y="3604318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4" name="Text Placeholder 2">
            <a:extLst>
              <a:ext uri="{FF2B5EF4-FFF2-40B4-BE49-F238E27FC236}">
                <a16:creationId xmlns:a16="http://schemas.microsoft.com/office/drawing/2014/main" id="{BB45E0AE-DEDD-444A-9E2E-3A9B9351E716}"/>
              </a:ext>
            </a:extLst>
          </p:cNvPr>
          <p:cNvSpPr txBox="1">
            <a:spLocks/>
          </p:cNvSpPr>
          <p:nvPr/>
        </p:nvSpPr>
        <p:spPr>
          <a:xfrm>
            <a:off x="295445" y="239724"/>
            <a:ext cx="11604625" cy="4762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1" i="0" u="none" strike="noStrike" kern="1200" cap="all" spc="0" normalizeH="0" baseline="0" noProof="0" dirty="0">
                <a:ln>
                  <a:noFill/>
                </a:ln>
                <a:solidFill>
                  <a:srgbClr val="F4702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Tavant</a:t>
            </a:r>
            <a:r>
              <a:rPr kumimoji="0" lang="en-US" sz="2200" b="1" i="0" u="none" strike="noStrike" kern="1200" cap="all" spc="0" normalizeH="0" baseline="0" noProof="0" dirty="0">
                <a:ln>
                  <a:noFill/>
                </a:ln>
                <a:solidFill>
                  <a:srgbClr val="FF860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all" spc="0" normalizeH="0" baseline="0" noProof="0" dirty="0">
                <a:ln>
                  <a:noFill/>
                </a:ln>
                <a:solidFill>
                  <a:srgbClr val="37373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a Glance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403DA1F-5948-4F38-89C3-3B57ACE4223A}"/>
              </a:ext>
            </a:extLst>
          </p:cNvPr>
          <p:cNvSpPr txBox="1"/>
          <p:nvPr/>
        </p:nvSpPr>
        <p:spPr>
          <a:xfrm>
            <a:off x="1135103" y="2011563"/>
            <a:ext cx="11375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Canada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AB5C7D7-65A4-4917-9930-F37A96088F29}"/>
              </a:ext>
            </a:extLst>
          </p:cNvPr>
          <p:cNvGrpSpPr/>
          <p:nvPr/>
        </p:nvGrpSpPr>
        <p:grpSpPr>
          <a:xfrm>
            <a:off x="1680071" y="2306185"/>
            <a:ext cx="246429" cy="785475"/>
            <a:chOff x="2927163" y="3604318"/>
            <a:chExt cx="246429" cy="785475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DCE7EAE-8FFE-4DF6-8C01-292E826B68F3}"/>
                </a:ext>
              </a:extLst>
            </p:cNvPr>
            <p:cNvSpPr/>
            <p:nvPr/>
          </p:nvSpPr>
          <p:spPr>
            <a:xfrm>
              <a:off x="3017271" y="4313593"/>
              <a:ext cx="76200" cy="76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01192C-F15E-447C-ADB8-B9E17E32D273}"/>
                </a:ext>
              </a:extLst>
            </p:cNvPr>
            <p:cNvCxnSpPr>
              <a:cxnSpLocks/>
            </p:cNvCxnSpPr>
            <p:nvPr/>
          </p:nvCxnSpPr>
          <p:spPr>
            <a:xfrm>
              <a:off x="3049460" y="3857488"/>
              <a:ext cx="0" cy="47023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00263-633A-4761-8654-05217889DD17}"/>
                </a:ext>
              </a:extLst>
            </p:cNvPr>
            <p:cNvSpPr/>
            <p:nvPr/>
          </p:nvSpPr>
          <p:spPr>
            <a:xfrm>
              <a:off x="2927163" y="3604318"/>
              <a:ext cx="246429" cy="246429"/>
            </a:xfrm>
            <a:prstGeom prst="ellipse">
              <a:avLst/>
            </a:prstGeom>
            <a:solidFill>
              <a:srgbClr val="F89728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460EF0C-E088-45B5-9CD7-136AD3B5F761}"/>
              </a:ext>
            </a:extLst>
          </p:cNvPr>
          <p:cNvCxnSpPr>
            <a:cxnSpLocks/>
          </p:cNvCxnSpPr>
          <p:nvPr/>
        </p:nvCxnSpPr>
        <p:spPr>
          <a:xfrm>
            <a:off x="6302020" y="3532505"/>
            <a:ext cx="1988" cy="506095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D804587-289A-40CA-9079-41C1A2B226B9}"/>
              </a:ext>
            </a:extLst>
          </p:cNvPr>
          <p:cNvSpPr/>
          <p:nvPr/>
        </p:nvSpPr>
        <p:spPr>
          <a:xfrm>
            <a:off x="6164002" y="3352800"/>
            <a:ext cx="246429" cy="246429"/>
          </a:xfrm>
          <a:prstGeom prst="ellipse">
            <a:avLst/>
          </a:prstGeom>
          <a:solidFill>
            <a:srgbClr val="F8972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D3A6FA-DA9A-490D-9AE6-9CAED27E1A91}"/>
              </a:ext>
            </a:extLst>
          </p:cNvPr>
          <p:cNvSpPr/>
          <p:nvPr/>
        </p:nvSpPr>
        <p:spPr>
          <a:xfrm>
            <a:off x="6263920" y="4001697"/>
            <a:ext cx="76200" cy="762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EE25E49-9327-441B-B58B-3BCDCA5D7AC8}"/>
              </a:ext>
            </a:extLst>
          </p:cNvPr>
          <p:cNvCxnSpPr>
            <a:cxnSpLocks/>
            <a:stCxn id="80" idx="4"/>
            <a:endCxn id="78" idx="4"/>
          </p:cNvCxnSpPr>
          <p:nvPr/>
        </p:nvCxnSpPr>
        <p:spPr>
          <a:xfrm>
            <a:off x="6477000" y="3385781"/>
            <a:ext cx="0" cy="500419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AB05CE3-F774-4200-AE78-94133C592297}"/>
              </a:ext>
            </a:extLst>
          </p:cNvPr>
          <p:cNvSpPr/>
          <p:nvPr/>
        </p:nvSpPr>
        <p:spPr>
          <a:xfrm>
            <a:off x="6438900" y="3810000"/>
            <a:ext cx="76200" cy="762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6A0F99-4A66-489D-AD5A-392FF4F13BEB}"/>
              </a:ext>
            </a:extLst>
          </p:cNvPr>
          <p:cNvSpPr txBox="1"/>
          <p:nvPr/>
        </p:nvSpPr>
        <p:spPr>
          <a:xfrm>
            <a:off x="6394123" y="3177738"/>
            <a:ext cx="10709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Kolkata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722D39-DC8E-48EE-804A-E9AAAE923A66}"/>
              </a:ext>
            </a:extLst>
          </p:cNvPr>
          <p:cNvSpPr/>
          <p:nvPr/>
        </p:nvSpPr>
        <p:spPr>
          <a:xfrm>
            <a:off x="6353785" y="3139352"/>
            <a:ext cx="246429" cy="246429"/>
          </a:xfrm>
          <a:prstGeom prst="ellipse">
            <a:avLst/>
          </a:prstGeom>
          <a:solidFill>
            <a:srgbClr val="F8972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avant Official widescreen">
  <a:themeElements>
    <a:clrScheme name="1_Tavant 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avant Official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avant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28904401-3556-4E8F-AE61-7EC25FBA8251}" vid="{312B0B30-B749-4E18-971D-DFF1E4F43175}"/>
    </a:ext>
  </a:extLst>
</a:theme>
</file>

<file path=ppt/theme/theme1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4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avant Official widescreen">
  <a:themeElements>
    <a:clrScheme name="1_Tavant 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avant Official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avant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vant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vant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28904401-3556-4E8F-AE61-7EC25FBA8251}" vid="{312B0B30-B749-4E18-971D-DFF1E4F43175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IBM Cloud Video">
  <a:themeElements>
    <a:clrScheme name="IBM BLUE FINAL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Cloud Video" id="{55789740-4F6A-B548-8717-4276E7937075}" vid="{85C9F0F3-0078-DA4C-AB76-18257410993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IBM Cloud Video">
  <a:themeElements>
    <a:clrScheme name="IBM BLUE FINAL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Cloud Video" id="{55789740-4F6A-B548-8717-4276E7937075}" vid="{85C9F0F3-0078-DA4C-AB76-18257410993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767</Words>
  <Application>Microsoft Office PowerPoint</Application>
  <PresentationFormat>Widescreen</PresentationFormat>
  <Paragraphs>244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10</vt:i4>
      </vt:variant>
    </vt:vector>
  </HeadingPairs>
  <TitlesOfParts>
    <vt:vector size="38" baseType="lpstr">
      <vt:lpstr>.AppleSystemUIFont</vt:lpstr>
      <vt:lpstr>Arial</vt:lpstr>
      <vt:lpstr>Calibri</vt:lpstr>
      <vt:lpstr>Calibri Light</vt:lpstr>
      <vt:lpstr>Helvetica Neue Light</vt:lpstr>
      <vt:lpstr>Helvetica Neue Medium</vt:lpstr>
      <vt:lpstr>IBM Plex Sans</vt:lpstr>
      <vt:lpstr>Roboto</vt:lpstr>
      <vt:lpstr>Roboto Black</vt:lpstr>
      <vt:lpstr>Roboto Light</vt:lpstr>
      <vt:lpstr>Roboto Medium</vt:lpstr>
      <vt:lpstr>Roboto Thin</vt:lpstr>
      <vt:lpstr>Segoe UI Light</vt:lpstr>
      <vt:lpstr>Times</vt:lpstr>
      <vt:lpstr>Times New Roman</vt:lpstr>
      <vt:lpstr>Trade Gothic</vt:lpstr>
      <vt:lpstr>Trebuchet MS</vt:lpstr>
      <vt:lpstr>1_Tavant Official widescreen</vt:lpstr>
      <vt:lpstr>Custom Design</vt:lpstr>
      <vt:lpstr>2_Tavant Official widescreen</vt:lpstr>
      <vt:lpstr>1_Custom Design</vt:lpstr>
      <vt:lpstr>IBM Cloud Video</vt:lpstr>
      <vt:lpstr>Office Theme</vt:lpstr>
      <vt:lpstr>1_IBM Cloud Video</vt:lpstr>
      <vt:lpstr>Office Theme</vt:lpstr>
      <vt:lpstr>Office Theme</vt:lpstr>
      <vt:lpstr>3_Custom Design</vt:lpstr>
      <vt:lpstr>4_wht_background_2017</vt:lpstr>
      <vt:lpstr>PowerPoint Presentation</vt:lpstr>
      <vt:lpstr>PowerPoint Presentation</vt:lpstr>
      <vt:lpstr>Multichannel Viewership Analytics - Cloud Pak for Data  </vt:lpstr>
      <vt:lpstr>Media Stakeholder Objectives</vt:lpstr>
      <vt:lpstr>AI /ML, Analytics Offerings for Media </vt:lpstr>
      <vt:lpstr>Tavant Media Services &amp; Solutions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Shridhar Pattanashetti</cp:lastModifiedBy>
  <cp:revision>9</cp:revision>
  <dcterms:modified xsi:type="dcterms:W3CDTF">2020-01-15T20:17:51Z</dcterms:modified>
</cp:coreProperties>
</file>